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65" r:id="rId2"/>
    <p:sldId id="264" r:id="rId3"/>
    <p:sldId id="266" r:id="rId4"/>
    <p:sldId id="308" r:id="rId5"/>
    <p:sldId id="309" r:id="rId6"/>
    <p:sldId id="310" r:id="rId7"/>
    <p:sldId id="311" r:id="rId8"/>
    <p:sldId id="312" r:id="rId9"/>
    <p:sldId id="320" r:id="rId10"/>
    <p:sldId id="313" r:id="rId11"/>
    <p:sldId id="314" r:id="rId12"/>
    <p:sldId id="315" r:id="rId13"/>
    <p:sldId id="316" r:id="rId14"/>
    <p:sldId id="317" r:id="rId15"/>
    <p:sldId id="286" r:id="rId16"/>
    <p:sldId id="306" r:id="rId17"/>
    <p:sldId id="307" r:id="rId18"/>
  </p:sldIdLst>
  <p:sldSz cx="20104100" cy="11309350"/>
  <p:notesSz cx="20104100" cy="11309350"/>
  <p:embeddedFontLst>
    <p:embeddedFont>
      <p:font typeface="Druk Cyr" charset="-5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608"/>
    <a:srgbClr val="EBB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643" autoAdjust="0"/>
  </p:normalViewPr>
  <p:slideViewPr>
    <p:cSldViewPr>
      <p:cViewPr>
        <p:scale>
          <a:sx n="35" d="100"/>
          <a:sy n="35" d="100"/>
        </p:scale>
        <p:origin x="-84" y="-3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115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D7552-6EBE-4590-8913-FE69F09B8FC5}" type="doc">
      <dgm:prSet loTypeId="urn:microsoft.com/office/officeart/2005/8/layout/matrix2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3BCBDEF-4362-43CA-8DB7-B7AC7DB63AC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dirty="0">
            <a:solidFill>
              <a:schemeClr val="tx1"/>
            </a:solidFill>
          </a:endParaRPr>
        </a:p>
      </dgm:t>
    </dgm:pt>
    <dgm:pt modelId="{A9B34604-63EB-4193-B1D9-653FB6640881}" type="parTrans" cxnId="{F6474938-DCFF-4C60-8521-985CE7EBAE47}">
      <dgm:prSet/>
      <dgm:spPr/>
      <dgm:t>
        <a:bodyPr/>
        <a:lstStyle/>
        <a:p>
          <a:endParaRPr lang="ru-RU"/>
        </a:p>
      </dgm:t>
    </dgm:pt>
    <dgm:pt modelId="{A671DCAA-631C-44E6-BE9D-BDB0EDE6A5D6}" type="sibTrans" cxnId="{F6474938-DCFF-4C60-8521-985CE7EBAE47}">
      <dgm:prSet/>
      <dgm:spPr/>
      <dgm:t>
        <a:bodyPr/>
        <a:lstStyle/>
        <a:p>
          <a:endParaRPr lang="ru-RU"/>
        </a:p>
      </dgm:t>
    </dgm:pt>
    <dgm:pt modelId="{123B00DD-BD0F-4138-A17F-85BE7A34EEE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D1403-CF7C-4A75-A954-FF7E5BAB6A12}" type="parTrans" cxnId="{358790BE-454F-4A77-8C75-CC5F4927639D}">
      <dgm:prSet/>
      <dgm:spPr/>
      <dgm:t>
        <a:bodyPr/>
        <a:lstStyle/>
        <a:p>
          <a:endParaRPr lang="ru-RU"/>
        </a:p>
      </dgm:t>
    </dgm:pt>
    <dgm:pt modelId="{424BFF78-38A2-4FD3-869B-46920EFDD271}" type="sibTrans" cxnId="{358790BE-454F-4A77-8C75-CC5F4927639D}">
      <dgm:prSet/>
      <dgm:spPr/>
      <dgm:t>
        <a:bodyPr/>
        <a:lstStyle/>
        <a:p>
          <a:endParaRPr lang="ru-RU"/>
        </a:p>
      </dgm:t>
    </dgm:pt>
    <dgm:pt modelId="{01F51956-14B3-43CB-AFA4-97717B0E67F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3г). выявление перспектив использования потенциальных возможностей педагогических работников (основные задачи проведения аттестации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903D2-69C7-4664-A9A5-CDFAD4BFB8CF}" type="parTrans" cxnId="{AA7EDAEC-89CD-4171-9B89-0835B23A1CAD}">
      <dgm:prSet/>
      <dgm:spPr/>
      <dgm:t>
        <a:bodyPr/>
        <a:lstStyle/>
        <a:p>
          <a:endParaRPr lang="ru-RU"/>
        </a:p>
      </dgm:t>
    </dgm:pt>
    <dgm:pt modelId="{6B23125F-5428-4636-BD23-119322EDA25F}" type="sibTrans" cxnId="{AA7EDAEC-89CD-4171-9B89-0835B23A1CAD}">
      <dgm:prSet/>
      <dgm:spPr/>
      <dgm:t>
        <a:bodyPr/>
        <a:lstStyle/>
        <a:p>
          <a:endParaRPr lang="ru-RU"/>
        </a:p>
      </dgm:t>
    </dgm:pt>
    <dgm:pt modelId="{4DED6A6E-63DE-474D-8CFD-A8B0715A1D7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3г). выявление перспектив использования потенциальных возможностей педагогических работников, в том числе в целях организации (осуществления) </a:t>
          </a:r>
          <a:r>
            <a:rPr lang="ru-RU" sz="3200" b="0" i="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методической помощи </a:t>
          </a:r>
          <a:r>
            <a:rPr lang="ru-RU" sz="32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(поддержки) и </a:t>
          </a:r>
          <a:r>
            <a:rPr lang="ru-RU" sz="3200" b="0" i="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наставнической деятельности </a:t>
          </a:r>
          <a:r>
            <a:rPr lang="ru-RU" sz="32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образовательной организации (основные задачи проведения аттестации)</a:t>
          </a:r>
          <a:endParaRPr lang="ru-RU" sz="32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5DB1B-DB99-4078-BF5A-B71ED36067DD}" type="parTrans" cxnId="{CF13E73B-D548-4DD6-905C-10355617313E}">
      <dgm:prSet/>
      <dgm:spPr/>
      <dgm:t>
        <a:bodyPr/>
        <a:lstStyle/>
        <a:p>
          <a:endParaRPr lang="ru-RU"/>
        </a:p>
      </dgm:t>
    </dgm:pt>
    <dgm:pt modelId="{F1B0E6B5-D974-42D7-BAB6-D5DC9E9CD123}" type="sibTrans" cxnId="{CF13E73B-D548-4DD6-905C-10355617313E}">
      <dgm:prSet/>
      <dgm:spPr/>
      <dgm:t>
        <a:bodyPr/>
        <a:lstStyle/>
        <a:p>
          <a:endParaRPr lang="ru-RU"/>
        </a:p>
      </dgm:t>
    </dgm:pt>
    <dgm:pt modelId="{5EA56E59-82F2-4C58-82C0-F03468D34A6B}" type="pres">
      <dgm:prSet presAssocID="{335D7552-6EBE-4590-8913-FE69F09B8F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7E8BE-3338-43D6-827A-DC9CC3E301B5}" type="pres">
      <dgm:prSet presAssocID="{335D7552-6EBE-4590-8913-FE69F09B8FC5}" presName="axisShape" presStyleLbl="bgShp" presStyleIdx="0" presStyleCnt="1" custFlipHor="1" custScaleX="825" custLinFactNeighborX="-10014" custLinFactNeighborY="-1331"/>
      <dgm:spPr>
        <a:solidFill>
          <a:schemeClr val="bg2">
            <a:lumMod val="75000"/>
          </a:schemeClr>
        </a:solidFill>
      </dgm:spPr>
    </dgm:pt>
    <dgm:pt modelId="{BDEA8EC5-085B-4C79-ADDE-BA34B53935D3}" type="pres">
      <dgm:prSet presAssocID="{335D7552-6EBE-4590-8913-FE69F09B8FC5}" presName="rect1" presStyleLbl="node1" presStyleIdx="0" presStyleCnt="4" custScaleX="288567" custScaleY="48932" custLinFactX="-14789" custLinFactNeighborX="-100000" custLinFactNeighborY="-41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6D392-6E94-4FCC-9C7E-FEFECAC66B1B}" type="pres">
      <dgm:prSet presAssocID="{335D7552-6EBE-4590-8913-FE69F09B8FC5}" presName="rect2" presStyleLbl="node1" presStyleIdx="1" presStyleCnt="4" custScaleX="309935" custScaleY="48053" custLinFactNeighborX="93633" custLinFactNeighborY="-3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1D1CE-A873-45CA-A45C-6FDF140FB390}" type="pres">
      <dgm:prSet presAssocID="{335D7552-6EBE-4590-8913-FE69F09B8FC5}" presName="rect3" presStyleLbl="node1" presStyleIdx="2" presStyleCnt="4" custScaleX="285331" custScaleY="182297" custLinFactNeighborX="-87894" custLinFactNeighborY="-2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CFB1-8506-4594-883B-955FBE3D6D76}" type="pres">
      <dgm:prSet presAssocID="{335D7552-6EBE-4590-8913-FE69F09B8FC5}" presName="rect4" presStyleLbl="node1" presStyleIdx="3" presStyleCnt="4" custScaleX="300986" custScaleY="183307" custLinFactNeighborX="93938" custLinFactNeighborY="-23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74938-DCFF-4C60-8521-985CE7EBAE47}" srcId="{335D7552-6EBE-4590-8913-FE69F09B8FC5}" destId="{A3BCBDEF-4362-43CA-8DB7-B7AC7DB63ACB}" srcOrd="0" destOrd="0" parTransId="{A9B34604-63EB-4193-B1D9-653FB6640881}" sibTransId="{A671DCAA-631C-44E6-BE9D-BDB0EDE6A5D6}"/>
    <dgm:cxn modelId="{40300A82-5DB3-41DD-BEA1-D43AB1BE1EB4}" type="presOf" srcId="{01F51956-14B3-43CB-AFA4-97717B0E67F0}" destId="{ADA1D1CE-A873-45CA-A45C-6FDF140FB390}" srcOrd="0" destOrd="0" presId="urn:microsoft.com/office/officeart/2005/8/layout/matrix2"/>
    <dgm:cxn modelId="{CF13E73B-D548-4DD6-905C-10355617313E}" srcId="{335D7552-6EBE-4590-8913-FE69F09B8FC5}" destId="{4DED6A6E-63DE-474D-8CFD-A8B0715A1D78}" srcOrd="3" destOrd="0" parTransId="{9585DB1B-DB99-4078-BF5A-B71ED36067DD}" sibTransId="{F1B0E6B5-D974-42D7-BAB6-D5DC9E9CD123}"/>
    <dgm:cxn modelId="{AA7EDAEC-89CD-4171-9B89-0835B23A1CAD}" srcId="{335D7552-6EBE-4590-8913-FE69F09B8FC5}" destId="{01F51956-14B3-43CB-AFA4-97717B0E67F0}" srcOrd="2" destOrd="0" parTransId="{6E3903D2-69C7-4664-A9A5-CDFAD4BFB8CF}" sibTransId="{6B23125F-5428-4636-BD23-119322EDA25F}"/>
    <dgm:cxn modelId="{2BDB57B0-399F-4813-9D14-79EC47A0D530}" type="presOf" srcId="{123B00DD-BD0F-4138-A17F-85BE7A34EEEA}" destId="{45F6D392-6E94-4FCC-9C7E-FEFECAC66B1B}" srcOrd="0" destOrd="0" presId="urn:microsoft.com/office/officeart/2005/8/layout/matrix2"/>
    <dgm:cxn modelId="{75D0F4C1-7DA1-40CA-A410-5E50FDEF22D5}" type="presOf" srcId="{4DED6A6E-63DE-474D-8CFD-A8B0715A1D78}" destId="{EB86CFB1-8506-4594-883B-955FBE3D6D76}" srcOrd="0" destOrd="0" presId="urn:microsoft.com/office/officeart/2005/8/layout/matrix2"/>
    <dgm:cxn modelId="{358790BE-454F-4A77-8C75-CC5F4927639D}" srcId="{335D7552-6EBE-4590-8913-FE69F09B8FC5}" destId="{123B00DD-BD0F-4138-A17F-85BE7A34EEEA}" srcOrd="1" destOrd="0" parTransId="{E95D1403-CF7C-4A75-A954-FF7E5BAB6A12}" sibTransId="{424BFF78-38A2-4FD3-869B-46920EFDD271}"/>
    <dgm:cxn modelId="{B3E6C34B-9DF3-470F-82C0-12CEAF49182E}" type="presOf" srcId="{335D7552-6EBE-4590-8913-FE69F09B8FC5}" destId="{5EA56E59-82F2-4C58-82C0-F03468D34A6B}" srcOrd="0" destOrd="0" presId="urn:microsoft.com/office/officeart/2005/8/layout/matrix2"/>
    <dgm:cxn modelId="{9BF667FD-5EE0-42FB-B2F3-C6DC6F76EBB7}" type="presOf" srcId="{A3BCBDEF-4362-43CA-8DB7-B7AC7DB63ACB}" destId="{BDEA8EC5-085B-4C79-ADDE-BA34B53935D3}" srcOrd="0" destOrd="0" presId="urn:microsoft.com/office/officeart/2005/8/layout/matrix2"/>
    <dgm:cxn modelId="{17E206CE-6A85-42B2-9173-B0C74FF05D0D}" type="presParOf" srcId="{5EA56E59-82F2-4C58-82C0-F03468D34A6B}" destId="{6E87E8BE-3338-43D6-827A-DC9CC3E301B5}" srcOrd="0" destOrd="0" presId="urn:microsoft.com/office/officeart/2005/8/layout/matrix2"/>
    <dgm:cxn modelId="{FFA8A668-83E2-4B11-ABD7-2E68297D1824}" type="presParOf" srcId="{5EA56E59-82F2-4C58-82C0-F03468D34A6B}" destId="{BDEA8EC5-085B-4C79-ADDE-BA34B53935D3}" srcOrd="1" destOrd="0" presId="urn:microsoft.com/office/officeart/2005/8/layout/matrix2"/>
    <dgm:cxn modelId="{9BD7FD4C-4A29-4B44-A37B-83B92273BBD4}" type="presParOf" srcId="{5EA56E59-82F2-4C58-82C0-F03468D34A6B}" destId="{45F6D392-6E94-4FCC-9C7E-FEFECAC66B1B}" srcOrd="2" destOrd="0" presId="urn:microsoft.com/office/officeart/2005/8/layout/matrix2"/>
    <dgm:cxn modelId="{AD52E5C1-FF4B-49EB-96A4-072EB3B766DA}" type="presParOf" srcId="{5EA56E59-82F2-4C58-82C0-F03468D34A6B}" destId="{ADA1D1CE-A873-45CA-A45C-6FDF140FB390}" srcOrd="3" destOrd="0" presId="urn:microsoft.com/office/officeart/2005/8/layout/matrix2"/>
    <dgm:cxn modelId="{34D04F1C-FA5B-49E7-BF16-DB9E5C37E532}" type="presParOf" srcId="{5EA56E59-82F2-4C58-82C0-F03468D34A6B}" destId="{EB86CFB1-8506-4594-883B-955FBE3D6D7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5D7552-6EBE-4590-8913-FE69F09B8FC5}" type="doc">
      <dgm:prSet loTypeId="urn:microsoft.com/office/officeart/2005/8/layout/matrix2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3BCBDEF-4362-43CA-8DB7-B7AC7DB63AC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dirty="0">
            <a:solidFill>
              <a:schemeClr val="tx1"/>
            </a:solidFill>
          </a:endParaRPr>
        </a:p>
      </dgm:t>
    </dgm:pt>
    <dgm:pt modelId="{A9B34604-63EB-4193-B1D9-653FB6640881}" type="parTrans" cxnId="{F6474938-DCFF-4C60-8521-985CE7EBAE47}">
      <dgm:prSet/>
      <dgm:spPr/>
      <dgm:t>
        <a:bodyPr/>
        <a:lstStyle/>
        <a:p>
          <a:endParaRPr lang="ru-RU"/>
        </a:p>
      </dgm:t>
    </dgm:pt>
    <dgm:pt modelId="{A671DCAA-631C-44E6-BE9D-BDB0EDE6A5D6}" type="sibTrans" cxnId="{F6474938-DCFF-4C60-8521-985CE7EBAE47}">
      <dgm:prSet/>
      <dgm:spPr/>
      <dgm:t>
        <a:bodyPr/>
        <a:lstStyle/>
        <a:p>
          <a:endParaRPr lang="ru-RU"/>
        </a:p>
      </dgm:t>
    </dgm:pt>
    <dgm:pt modelId="{123B00DD-BD0F-4138-A17F-85BE7A34EEE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D1403-CF7C-4A75-A954-FF7E5BAB6A12}" type="parTrans" cxnId="{358790BE-454F-4A77-8C75-CC5F4927639D}">
      <dgm:prSet/>
      <dgm:spPr/>
      <dgm:t>
        <a:bodyPr/>
        <a:lstStyle/>
        <a:p>
          <a:endParaRPr lang="ru-RU"/>
        </a:p>
      </dgm:t>
    </dgm:pt>
    <dgm:pt modelId="{424BFF78-38A2-4FD3-869B-46920EFDD271}" type="sibTrans" cxnId="{358790BE-454F-4A77-8C75-CC5F4927639D}">
      <dgm:prSet/>
      <dgm:spPr/>
      <dgm:t>
        <a:bodyPr/>
        <a:lstStyle/>
        <a:p>
          <a:endParaRPr lang="ru-RU"/>
        </a:p>
      </dgm:t>
    </dgm:pt>
    <dgm:pt modelId="{01F51956-14B3-43CB-AFA4-97717B0E67F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28. В заявлении о проведении аттестации педагогические работники указывают квалификационные категории и должности, по которым они желают пройти аттестацию.</a:t>
          </a:r>
          <a:endParaRPr lang="ru-RU" sz="3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3125F-5428-4636-BD23-119322EDA25F}" type="sibTrans" cxnId="{AA7EDAEC-89CD-4171-9B89-0835B23A1CAD}">
      <dgm:prSet/>
      <dgm:spPr/>
      <dgm:t>
        <a:bodyPr/>
        <a:lstStyle/>
        <a:p>
          <a:endParaRPr lang="ru-RU"/>
        </a:p>
      </dgm:t>
    </dgm:pt>
    <dgm:pt modelId="{6E3903D2-69C7-4664-A9A5-CDFAD4BFB8CF}" type="parTrans" cxnId="{AA7EDAEC-89CD-4171-9B89-0835B23A1CAD}">
      <dgm:prSet/>
      <dgm:spPr/>
      <dgm:t>
        <a:bodyPr/>
        <a:lstStyle/>
        <a:p>
          <a:endParaRPr lang="ru-RU"/>
        </a:p>
      </dgm:t>
    </dgm:pt>
    <dgm:pt modelId="{10F71854-E18B-4AA4-A421-B519B72C1DB2}">
      <dgm:prSet custT="1"/>
      <dgm:spPr/>
      <dgm:t>
        <a:bodyPr/>
        <a:lstStyle/>
        <a:p>
          <a:endParaRPr lang="ru-RU" sz="28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9E121-6E8C-420B-9268-62F0E7FCC212}" type="parTrans" cxnId="{6EF9AEC1-1333-4267-B9F2-3570CBE1C3BE}">
      <dgm:prSet/>
      <dgm:spPr/>
      <dgm:t>
        <a:bodyPr/>
        <a:lstStyle/>
        <a:p>
          <a:endParaRPr lang="ru-RU"/>
        </a:p>
      </dgm:t>
    </dgm:pt>
    <dgm:pt modelId="{999D9FAD-E3C0-4F48-9757-523436184B88}" type="sibTrans" cxnId="{6EF9AEC1-1333-4267-B9F2-3570CBE1C3BE}">
      <dgm:prSet/>
      <dgm:spPr/>
      <dgm:t>
        <a:bodyPr/>
        <a:lstStyle/>
        <a:p>
          <a:endParaRPr lang="ru-RU"/>
        </a:p>
      </dgm:t>
    </dgm:pt>
    <dgm:pt modelId="{5F9A919B-2E8A-4BEC-99AB-5FDBB79B5BC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28. В заявлении в аттестационную комиссию педагогические работники </a:t>
          </a:r>
          <a:r>
            <a:rPr lang="ru-RU" sz="3200" b="0" i="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сообщают сведения об уровне образования (квалификации), результатах профессиональной деятельности в организациях</a:t>
          </a:r>
          <a:r>
            <a:rPr lang="ru-RU" sz="3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об имеющихся квалификационных категориях, а также указывают должность, по которой они желают пройти аттестацию.</a:t>
          </a:r>
        </a:p>
      </dgm:t>
    </dgm:pt>
    <dgm:pt modelId="{41690429-5794-4498-B3B7-9260FE567771}" type="parTrans" cxnId="{5CBCE14C-D0DC-4EAF-B776-B8833DBAA955}">
      <dgm:prSet/>
      <dgm:spPr/>
      <dgm:t>
        <a:bodyPr/>
        <a:lstStyle/>
        <a:p>
          <a:endParaRPr lang="ru-RU"/>
        </a:p>
      </dgm:t>
    </dgm:pt>
    <dgm:pt modelId="{397861FD-11B2-435B-BDF4-3D82581A535D}" type="sibTrans" cxnId="{5CBCE14C-D0DC-4EAF-B776-B8833DBAA955}">
      <dgm:prSet/>
      <dgm:spPr/>
      <dgm:t>
        <a:bodyPr/>
        <a:lstStyle/>
        <a:p>
          <a:endParaRPr lang="ru-RU"/>
        </a:p>
      </dgm:t>
    </dgm:pt>
    <dgm:pt modelId="{F6AB8723-6D66-48FB-B0C6-7F1EBA3D634E}">
      <dgm:prSet custT="1"/>
      <dgm:spPr/>
      <dgm:t>
        <a:bodyPr/>
        <a:lstStyle/>
        <a:p>
          <a:endParaRPr lang="ru-RU" sz="32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2D266-7FCD-4899-9F87-9ED00B4AA0E2}" type="parTrans" cxnId="{F3758B91-00F5-4998-AA4B-7E3DF0F6B822}">
      <dgm:prSet/>
      <dgm:spPr/>
      <dgm:t>
        <a:bodyPr/>
        <a:lstStyle/>
        <a:p>
          <a:endParaRPr lang="ru-RU"/>
        </a:p>
      </dgm:t>
    </dgm:pt>
    <dgm:pt modelId="{CE162989-18C3-4C17-9D86-802F0D0B309F}" type="sibTrans" cxnId="{F3758B91-00F5-4998-AA4B-7E3DF0F6B822}">
      <dgm:prSet/>
      <dgm:spPr/>
      <dgm:t>
        <a:bodyPr/>
        <a:lstStyle/>
        <a:p>
          <a:endParaRPr lang="ru-RU"/>
        </a:p>
      </dgm:t>
    </dgm:pt>
    <dgm:pt modelId="{5EA56E59-82F2-4C58-82C0-F03468D34A6B}" type="pres">
      <dgm:prSet presAssocID="{335D7552-6EBE-4590-8913-FE69F09B8F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7E8BE-3338-43D6-827A-DC9CC3E301B5}" type="pres">
      <dgm:prSet presAssocID="{335D7552-6EBE-4590-8913-FE69F09B8FC5}" presName="axisShape" presStyleLbl="bgShp" presStyleIdx="0" presStyleCnt="1" custFlipHor="1" custScaleX="825" custLinFactNeighborX="-10014" custLinFactNeighborY="-1331"/>
      <dgm:spPr>
        <a:solidFill>
          <a:schemeClr val="bg2">
            <a:lumMod val="75000"/>
          </a:schemeClr>
        </a:solidFill>
      </dgm:spPr>
    </dgm:pt>
    <dgm:pt modelId="{BDEA8EC5-085B-4C79-ADDE-BA34B53935D3}" type="pres">
      <dgm:prSet presAssocID="{335D7552-6EBE-4590-8913-FE69F09B8FC5}" presName="rect1" presStyleLbl="node1" presStyleIdx="0" presStyleCnt="4" custScaleX="288567" custScaleY="48932" custLinFactX="-14789" custLinFactNeighborX="-100000" custLinFactNeighborY="-41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6D392-6E94-4FCC-9C7E-FEFECAC66B1B}" type="pres">
      <dgm:prSet presAssocID="{335D7552-6EBE-4590-8913-FE69F09B8FC5}" presName="rect2" presStyleLbl="node1" presStyleIdx="1" presStyleCnt="4" custScaleX="309935" custScaleY="48053" custLinFactNeighborX="93633" custLinFactNeighborY="-3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1D1CE-A873-45CA-A45C-6FDF140FB390}" type="pres">
      <dgm:prSet presAssocID="{335D7552-6EBE-4590-8913-FE69F09B8FC5}" presName="rect3" presStyleLbl="node1" presStyleIdx="2" presStyleCnt="4" custScaleX="285331" custScaleY="182297" custLinFactNeighborX="-86890" custLinFactNeighborY="-2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CFB1-8506-4594-883B-955FBE3D6D76}" type="pres">
      <dgm:prSet presAssocID="{335D7552-6EBE-4590-8913-FE69F09B8FC5}" presName="rect4" presStyleLbl="node1" presStyleIdx="3" presStyleCnt="4" custScaleX="300986" custScaleY="183307" custLinFactNeighborX="92553" custLinFactNeighborY="-24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EEBE59-E789-4922-A9DC-2C689549630F}" type="presOf" srcId="{123B00DD-BD0F-4138-A17F-85BE7A34EEEA}" destId="{45F6D392-6E94-4FCC-9C7E-FEFECAC66B1B}" srcOrd="0" destOrd="0" presId="urn:microsoft.com/office/officeart/2005/8/layout/matrix2"/>
    <dgm:cxn modelId="{6EF9AEC1-1333-4267-B9F2-3570CBE1C3BE}" srcId="{335D7552-6EBE-4590-8913-FE69F09B8FC5}" destId="{10F71854-E18B-4AA4-A421-B519B72C1DB2}" srcOrd="5" destOrd="0" parTransId="{BD39E121-6E8C-420B-9268-62F0E7FCC212}" sibTransId="{999D9FAD-E3C0-4F48-9757-523436184B88}"/>
    <dgm:cxn modelId="{64C12E31-D3C4-4272-B095-869E309A5662}" type="presOf" srcId="{335D7552-6EBE-4590-8913-FE69F09B8FC5}" destId="{5EA56E59-82F2-4C58-82C0-F03468D34A6B}" srcOrd="0" destOrd="0" presId="urn:microsoft.com/office/officeart/2005/8/layout/matrix2"/>
    <dgm:cxn modelId="{8B10EC75-D50F-405E-B5C5-FB02F7403945}" type="presOf" srcId="{A3BCBDEF-4362-43CA-8DB7-B7AC7DB63ACB}" destId="{BDEA8EC5-085B-4C79-ADDE-BA34B53935D3}" srcOrd="0" destOrd="0" presId="urn:microsoft.com/office/officeart/2005/8/layout/matrix2"/>
    <dgm:cxn modelId="{1F19A56B-2377-4AAA-BDCB-B0A7AD859E50}" type="presOf" srcId="{01F51956-14B3-43CB-AFA4-97717B0E67F0}" destId="{ADA1D1CE-A873-45CA-A45C-6FDF140FB390}" srcOrd="0" destOrd="0" presId="urn:microsoft.com/office/officeart/2005/8/layout/matrix2"/>
    <dgm:cxn modelId="{358790BE-454F-4A77-8C75-CC5F4927639D}" srcId="{335D7552-6EBE-4590-8913-FE69F09B8FC5}" destId="{123B00DD-BD0F-4138-A17F-85BE7A34EEEA}" srcOrd="1" destOrd="0" parTransId="{E95D1403-CF7C-4A75-A954-FF7E5BAB6A12}" sibTransId="{424BFF78-38A2-4FD3-869B-46920EFDD271}"/>
    <dgm:cxn modelId="{AA7EDAEC-89CD-4171-9B89-0835B23A1CAD}" srcId="{335D7552-6EBE-4590-8913-FE69F09B8FC5}" destId="{01F51956-14B3-43CB-AFA4-97717B0E67F0}" srcOrd="2" destOrd="0" parTransId="{6E3903D2-69C7-4664-A9A5-CDFAD4BFB8CF}" sibTransId="{6B23125F-5428-4636-BD23-119322EDA25F}"/>
    <dgm:cxn modelId="{F3758B91-00F5-4998-AA4B-7E3DF0F6B822}" srcId="{335D7552-6EBE-4590-8913-FE69F09B8FC5}" destId="{F6AB8723-6D66-48FB-B0C6-7F1EBA3D634E}" srcOrd="4" destOrd="0" parTransId="{8342D266-7FCD-4899-9F87-9ED00B4AA0E2}" sibTransId="{CE162989-18C3-4C17-9D86-802F0D0B309F}"/>
    <dgm:cxn modelId="{79A84E32-5141-4A9D-976C-B7ED51650147}" type="presOf" srcId="{5F9A919B-2E8A-4BEC-99AB-5FDBB79B5BC0}" destId="{EB86CFB1-8506-4594-883B-955FBE3D6D76}" srcOrd="0" destOrd="0" presId="urn:microsoft.com/office/officeart/2005/8/layout/matrix2"/>
    <dgm:cxn modelId="{5CBCE14C-D0DC-4EAF-B776-B8833DBAA955}" srcId="{335D7552-6EBE-4590-8913-FE69F09B8FC5}" destId="{5F9A919B-2E8A-4BEC-99AB-5FDBB79B5BC0}" srcOrd="3" destOrd="0" parTransId="{41690429-5794-4498-B3B7-9260FE567771}" sibTransId="{397861FD-11B2-435B-BDF4-3D82581A535D}"/>
    <dgm:cxn modelId="{F6474938-DCFF-4C60-8521-985CE7EBAE47}" srcId="{335D7552-6EBE-4590-8913-FE69F09B8FC5}" destId="{A3BCBDEF-4362-43CA-8DB7-B7AC7DB63ACB}" srcOrd="0" destOrd="0" parTransId="{A9B34604-63EB-4193-B1D9-653FB6640881}" sibTransId="{A671DCAA-631C-44E6-BE9D-BDB0EDE6A5D6}"/>
    <dgm:cxn modelId="{F4717091-22B1-4A78-A115-93B176150494}" type="presParOf" srcId="{5EA56E59-82F2-4C58-82C0-F03468D34A6B}" destId="{6E87E8BE-3338-43D6-827A-DC9CC3E301B5}" srcOrd="0" destOrd="0" presId="urn:microsoft.com/office/officeart/2005/8/layout/matrix2"/>
    <dgm:cxn modelId="{E91EBC01-66AC-44BA-8AF7-1BD32DC65EA8}" type="presParOf" srcId="{5EA56E59-82F2-4C58-82C0-F03468D34A6B}" destId="{BDEA8EC5-085B-4C79-ADDE-BA34B53935D3}" srcOrd="1" destOrd="0" presId="urn:microsoft.com/office/officeart/2005/8/layout/matrix2"/>
    <dgm:cxn modelId="{D9B1AA41-0790-4A02-9B52-6AC47A14DB7B}" type="presParOf" srcId="{5EA56E59-82F2-4C58-82C0-F03468D34A6B}" destId="{45F6D392-6E94-4FCC-9C7E-FEFECAC66B1B}" srcOrd="2" destOrd="0" presId="urn:microsoft.com/office/officeart/2005/8/layout/matrix2"/>
    <dgm:cxn modelId="{7E2FEF26-4F1E-4CE7-8B99-6A2A245CB3D2}" type="presParOf" srcId="{5EA56E59-82F2-4C58-82C0-F03468D34A6B}" destId="{ADA1D1CE-A873-45CA-A45C-6FDF140FB390}" srcOrd="3" destOrd="0" presId="urn:microsoft.com/office/officeart/2005/8/layout/matrix2"/>
    <dgm:cxn modelId="{F55499A9-81BB-4442-A3FB-0D377F7F7480}" type="presParOf" srcId="{5EA56E59-82F2-4C58-82C0-F03468D34A6B}" destId="{EB86CFB1-8506-4594-883B-955FBE3D6D7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5D7552-6EBE-4590-8913-FE69F09B8FC5}" type="doc">
      <dgm:prSet loTypeId="urn:microsoft.com/office/officeart/2005/8/layout/matrix2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3BCBDEF-4362-43CA-8DB7-B7AC7DB63AC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dirty="0">
            <a:solidFill>
              <a:schemeClr val="tx1"/>
            </a:solidFill>
          </a:endParaRPr>
        </a:p>
      </dgm:t>
    </dgm:pt>
    <dgm:pt modelId="{A9B34604-63EB-4193-B1D9-653FB6640881}" type="parTrans" cxnId="{F6474938-DCFF-4C60-8521-985CE7EBAE47}">
      <dgm:prSet/>
      <dgm:spPr/>
      <dgm:t>
        <a:bodyPr/>
        <a:lstStyle/>
        <a:p>
          <a:endParaRPr lang="ru-RU"/>
        </a:p>
      </dgm:t>
    </dgm:pt>
    <dgm:pt modelId="{A671DCAA-631C-44E6-BE9D-BDB0EDE6A5D6}" type="sibTrans" cxnId="{F6474938-DCFF-4C60-8521-985CE7EBAE47}">
      <dgm:prSet/>
      <dgm:spPr/>
      <dgm:t>
        <a:bodyPr/>
        <a:lstStyle/>
        <a:p>
          <a:endParaRPr lang="ru-RU"/>
        </a:p>
      </dgm:t>
    </dgm:pt>
    <dgm:pt modelId="{123B00DD-BD0F-4138-A17F-85BE7A34EEE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D1403-CF7C-4A75-A954-FF7E5BAB6A12}" type="parTrans" cxnId="{358790BE-454F-4A77-8C75-CC5F4927639D}">
      <dgm:prSet/>
      <dgm:spPr/>
      <dgm:t>
        <a:bodyPr/>
        <a:lstStyle/>
        <a:p>
          <a:endParaRPr lang="ru-RU"/>
        </a:p>
      </dgm:t>
    </dgm:pt>
    <dgm:pt modelId="{424BFF78-38A2-4FD3-869B-46920EFDD271}" type="sibTrans" cxnId="{358790BE-454F-4A77-8C75-CC5F4927639D}">
      <dgm:prSet/>
      <dgm:spPr/>
      <dgm:t>
        <a:bodyPr/>
        <a:lstStyle/>
        <a:p>
          <a:endParaRPr lang="ru-RU"/>
        </a:p>
      </dgm:t>
    </dgm:pt>
    <dgm:pt modelId="{01F51956-14B3-43CB-AFA4-97717B0E67F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30. Заявления о проведении аттестации в целях установления высшей квалификационной категории по должности, по которой аттестация будет проводиться впервые, подаются педагогическими работниками </a:t>
          </a:r>
          <a:r>
            <a:rPr lang="ru-RU" sz="3200" b="0" i="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 ранее чем через два года после установления по этой должности первой квалификационной категории.</a:t>
          </a:r>
          <a:endParaRPr lang="ru-RU" sz="3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3125F-5428-4636-BD23-119322EDA25F}" type="sibTrans" cxnId="{AA7EDAEC-89CD-4171-9B89-0835B23A1CAD}">
      <dgm:prSet/>
      <dgm:spPr/>
      <dgm:t>
        <a:bodyPr/>
        <a:lstStyle/>
        <a:p>
          <a:endParaRPr lang="ru-RU"/>
        </a:p>
      </dgm:t>
    </dgm:pt>
    <dgm:pt modelId="{6E3903D2-69C7-4664-A9A5-CDFAD4BFB8CF}" type="parTrans" cxnId="{AA7EDAEC-89CD-4171-9B89-0835B23A1CAD}">
      <dgm:prSet/>
      <dgm:spPr/>
      <dgm:t>
        <a:bodyPr/>
        <a:lstStyle/>
        <a:p>
          <a:endParaRPr lang="ru-RU"/>
        </a:p>
      </dgm:t>
    </dgm:pt>
    <dgm:pt modelId="{10F71854-E18B-4AA4-A421-B519B72C1DB2}">
      <dgm:prSet custT="1"/>
      <dgm:spPr/>
      <dgm:t>
        <a:bodyPr/>
        <a:lstStyle/>
        <a:p>
          <a:endParaRPr lang="ru-RU" sz="28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9E121-6E8C-420B-9268-62F0E7FCC212}" type="parTrans" cxnId="{6EF9AEC1-1333-4267-B9F2-3570CBE1C3BE}">
      <dgm:prSet/>
      <dgm:spPr/>
      <dgm:t>
        <a:bodyPr/>
        <a:lstStyle/>
        <a:p>
          <a:endParaRPr lang="ru-RU"/>
        </a:p>
      </dgm:t>
    </dgm:pt>
    <dgm:pt modelId="{999D9FAD-E3C0-4F48-9757-523436184B88}" type="sibTrans" cxnId="{6EF9AEC1-1333-4267-B9F2-3570CBE1C3BE}">
      <dgm:prSet/>
      <dgm:spPr/>
      <dgm:t>
        <a:bodyPr/>
        <a:lstStyle/>
        <a:p>
          <a:endParaRPr lang="ru-RU"/>
        </a:p>
      </dgm:t>
    </dgm:pt>
    <dgm:pt modelId="{5F9A919B-2E8A-4BEC-99AB-5FDBB79B5BC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1690429-5794-4498-B3B7-9260FE567771}" type="parTrans" cxnId="{5CBCE14C-D0DC-4EAF-B776-B8833DBAA955}">
      <dgm:prSet/>
      <dgm:spPr/>
      <dgm:t>
        <a:bodyPr/>
        <a:lstStyle/>
        <a:p>
          <a:endParaRPr lang="ru-RU"/>
        </a:p>
      </dgm:t>
    </dgm:pt>
    <dgm:pt modelId="{397861FD-11B2-435B-BDF4-3D82581A535D}" type="sibTrans" cxnId="{5CBCE14C-D0DC-4EAF-B776-B8833DBAA955}">
      <dgm:prSet/>
      <dgm:spPr/>
      <dgm:t>
        <a:bodyPr/>
        <a:lstStyle/>
        <a:p>
          <a:endParaRPr lang="ru-RU"/>
        </a:p>
      </dgm:t>
    </dgm:pt>
    <dgm:pt modelId="{F6AB8723-6D66-48FB-B0C6-7F1EBA3D634E}">
      <dgm:prSet custT="1"/>
      <dgm:spPr/>
      <dgm:t>
        <a:bodyPr/>
        <a:lstStyle/>
        <a:p>
          <a:endParaRPr lang="ru-RU" sz="32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2D266-7FCD-4899-9F87-9ED00B4AA0E2}" type="parTrans" cxnId="{F3758B91-00F5-4998-AA4B-7E3DF0F6B822}">
      <dgm:prSet/>
      <dgm:spPr/>
      <dgm:t>
        <a:bodyPr/>
        <a:lstStyle/>
        <a:p>
          <a:endParaRPr lang="ru-RU"/>
        </a:p>
      </dgm:t>
    </dgm:pt>
    <dgm:pt modelId="{CE162989-18C3-4C17-9D86-802F0D0B309F}" type="sibTrans" cxnId="{F3758B91-00F5-4998-AA4B-7E3DF0F6B822}">
      <dgm:prSet/>
      <dgm:spPr/>
      <dgm:t>
        <a:bodyPr/>
        <a:lstStyle/>
        <a:p>
          <a:endParaRPr lang="ru-RU"/>
        </a:p>
      </dgm:t>
    </dgm:pt>
    <dgm:pt modelId="{A86E0286-62B5-458D-BB27-B62A509C755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30. Заявления в аттестационную комиссию о проведении аттестации в целях установления высшей квалификационной категории подаются педагогическими работниками, имеющими (имевшими) по одной из должностей первую или высшую квалификационную категорию.</a:t>
          </a:r>
        </a:p>
        <a:p>
          <a:r>
            <a:rPr lang="ru-RU" sz="3200" b="0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 отказе в установлении высшей квалификационной категории за работником сохраняется первая квалификационная категория.</a:t>
          </a:r>
        </a:p>
        <a:p>
          <a:r>
            <a:rPr lang="ru-RU" sz="3200" b="0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Сведения об установленной квалификационной категории вносятся работодателем в трудовую книжку.</a:t>
          </a:r>
        </a:p>
      </dgm:t>
    </dgm:pt>
    <dgm:pt modelId="{C421E89A-3C30-4CA1-83ED-FDB2D2A573D4}" type="parTrans" cxnId="{B103D384-18C6-4517-992E-7EA015CA037A}">
      <dgm:prSet/>
      <dgm:spPr/>
      <dgm:t>
        <a:bodyPr/>
        <a:lstStyle/>
        <a:p>
          <a:endParaRPr lang="ru-RU"/>
        </a:p>
      </dgm:t>
    </dgm:pt>
    <dgm:pt modelId="{2E7995B0-2673-4847-B738-AB793AFD18A8}" type="sibTrans" cxnId="{B103D384-18C6-4517-992E-7EA015CA037A}">
      <dgm:prSet/>
      <dgm:spPr/>
      <dgm:t>
        <a:bodyPr/>
        <a:lstStyle/>
        <a:p>
          <a:endParaRPr lang="ru-RU"/>
        </a:p>
      </dgm:t>
    </dgm:pt>
    <dgm:pt modelId="{7E8EE72A-249F-4D28-ACC8-7ECF47501CC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082FC92-2603-471C-B917-D14474AE0409}" type="parTrans" cxnId="{91CBCE3C-FF11-4239-B292-B55FA1B23B91}">
      <dgm:prSet/>
      <dgm:spPr/>
      <dgm:t>
        <a:bodyPr/>
        <a:lstStyle/>
        <a:p>
          <a:endParaRPr lang="ru-RU"/>
        </a:p>
      </dgm:t>
    </dgm:pt>
    <dgm:pt modelId="{8D81171A-2EB6-4535-B7D6-0F406EC01FF1}" type="sibTrans" cxnId="{91CBCE3C-FF11-4239-B292-B55FA1B23B91}">
      <dgm:prSet/>
      <dgm:spPr/>
      <dgm:t>
        <a:bodyPr/>
        <a:lstStyle/>
        <a:p>
          <a:endParaRPr lang="ru-RU"/>
        </a:p>
      </dgm:t>
    </dgm:pt>
    <dgm:pt modelId="{32B661E9-C167-41BD-A54D-57A3C7471CEB}">
      <dgm:prSet custT="1"/>
      <dgm:spPr/>
      <dgm:t>
        <a:bodyPr/>
        <a:lstStyle/>
        <a:p>
          <a:endParaRPr lang="ru-RU" sz="32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076FCF-3D1E-4496-80ED-3CACCECE06AA}" type="parTrans" cxnId="{4F60D49E-7E07-4BD2-B32D-F0C70A7C128F}">
      <dgm:prSet/>
      <dgm:spPr/>
      <dgm:t>
        <a:bodyPr/>
        <a:lstStyle/>
        <a:p>
          <a:endParaRPr lang="ru-RU"/>
        </a:p>
      </dgm:t>
    </dgm:pt>
    <dgm:pt modelId="{34D433E9-D904-4E0C-AA8B-043E4D70AA31}" type="sibTrans" cxnId="{4F60D49E-7E07-4BD2-B32D-F0C70A7C128F}">
      <dgm:prSet/>
      <dgm:spPr/>
      <dgm:t>
        <a:bodyPr/>
        <a:lstStyle/>
        <a:p>
          <a:endParaRPr lang="ru-RU"/>
        </a:p>
      </dgm:t>
    </dgm:pt>
    <dgm:pt modelId="{5EA56E59-82F2-4C58-82C0-F03468D34A6B}" type="pres">
      <dgm:prSet presAssocID="{335D7552-6EBE-4590-8913-FE69F09B8F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7E8BE-3338-43D6-827A-DC9CC3E301B5}" type="pres">
      <dgm:prSet presAssocID="{335D7552-6EBE-4590-8913-FE69F09B8FC5}" presName="axisShape" presStyleLbl="bgShp" presStyleIdx="0" presStyleCnt="1" custFlipHor="1" custScaleX="825" custLinFactNeighborX="-10014" custLinFactNeighborY="-1331"/>
      <dgm:spPr>
        <a:solidFill>
          <a:schemeClr val="bg2">
            <a:lumMod val="75000"/>
          </a:schemeClr>
        </a:solidFill>
      </dgm:spPr>
    </dgm:pt>
    <dgm:pt modelId="{BDEA8EC5-085B-4C79-ADDE-BA34B53935D3}" type="pres">
      <dgm:prSet presAssocID="{335D7552-6EBE-4590-8913-FE69F09B8FC5}" presName="rect1" presStyleLbl="node1" presStyleIdx="0" presStyleCnt="4" custScaleX="288567" custScaleY="48932" custLinFactX="-14789" custLinFactNeighborX="-100000" custLinFactNeighborY="-41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6D392-6E94-4FCC-9C7E-FEFECAC66B1B}" type="pres">
      <dgm:prSet presAssocID="{335D7552-6EBE-4590-8913-FE69F09B8FC5}" presName="rect2" presStyleLbl="node1" presStyleIdx="1" presStyleCnt="4" custScaleX="309935" custScaleY="48053" custLinFactNeighborX="93633" custLinFactNeighborY="-3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1D1CE-A873-45CA-A45C-6FDF140FB390}" type="pres">
      <dgm:prSet presAssocID="{335D7552-6EBE-4590-8913-FE69F09B8FC5}" presName="rect3" presStyleLbl="node1" presStyleIdx="2" presStyleCnt="4" custScaleX="285331" custScaleY="182297" custLinFactNeighborX="-84500" custLinFactNeighborY="-2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CFB1-8506-4594-883B-955FBE3D6D76}" type="pres">
      <dgm:prSet presAssocID="{335D7552-6EBE-4590-8913-FE69F09B8FC5}" presName="rect4" presStyleLbl="node1" presStyleIdx="3" presStyleCnt="4" custScaleX="300986" custScaleY="183307" custLinFactNeighborX="92553" custLinFactNeighborY="-24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0D49E-7E07-4BD2-B32D-F0C70A7C128F}" srcId="{335D7552-6EBE-4590-8913-FE69F09B8FC5}" destId="{32B661E9-C167-41BD-A54D-57A3C7471CEB}" srcOrd="4" destOrd="0" parTransId="{3B076FCF-3D1E-4496-80ED-3CACCECE06AA}" sibTransId="{34D433E9-D904-4E0C-AA8B-043E4D70AA31}"/>
    <dgm:cxn modelId="{7752F52A-9D04-49A5-9723-D42DF8A0FEEC}" type="presOf" srcId="{335D7552-6EBE-4590-8913-FE69F09B8FC5}" destId="{5EA56E59-82F2-4C58-82C0-F03468D34A6B}" srcOrd="0" destOrd="0" presId="urn:microsoft.com/office/officeart/2005/8/layout/matrix2"/>
    <dgm:cxn modelId="{6EF9AEC1-1333-4267-B9F2-3570CBE1C3BE}" srcId="{335D7552-6EBE-4590-8913-FE69F09B8FC5}" destId="{10F71854-E18B-4AA4-A421-B519B72C1DB2}" srcOrd="8" destOrd="0" parTransId="{BD39E121-6E8C-420B-9268-62F0E7FCC212}" sibTransId="{999D9FAD-E3C0-4F48-9757-523436184B88}"/>
    <dgm:cxn modelId="{ABBF70C1-508B-48D2-9903-85EBCFD752D1}" type="presOf" srcId="{A86E0286-62B5-458D-BB27-B62A509C755E}" destId="{EB86CFB1-8506-4594-883B-955FBE3D6D76}" srcOrd="0" destOrd="0" presId="urn:microsoft.com/office/officeart/2005/8/layout/matrix2"/>
    <dgm:cxn modelId="{97B08967-13D6-4771-BFC3-83D87DD139F8}" type="presOf" srcId="{123B00DD-BD0F-4138-A17F-85BE7A34EEEA}" destId="{45F6D392-6E94-4FCC-9C7E-FEFECAC66B1B}" srcOrd="0" destOrd="0" presId="urn:microsoft.com/office/officeart/2005/8/layout/matrix2"/>
    <dgm:cxn modelId="{358790BE-454F-4A77-8C75-CC5F4927639D}" srcId="{335D7552-6EBE-4590-8913-FE69F09B8FC5}" destId="{123B00DD-BD0F-4138-A17F-85BE7A34EEEA}" srcOrd="1" destOrd="0" parTransId="{E95D1403-CF7C-4A75-A954-FF7E5BAB6A12}" sibTransId="{424BFF78-38A2-4FD3-869B-46920EFDD271}"/>
    <dgm:cxn modelId="{AA7EDAEC-89CD-4171-9B89-0835B23A1CAD}" srcId="{335D7552-6EBE-4590-8913-FE69F09B8FC5}" destId="{01F51956-14B3-43CB-AFA4-97717B0E67F0}" srcOrd="2" destOrd="0" parTransId="{6E3903D2-69C7-4664-A9A5-CDFAD4BFB8CF}" sibTransId="{6B23125F-5428-4636-BD23-119322EDA25F}"/>
    <dgm:cxn modelId="{F3758B91-00F5-4998-AA4B-7E3DF0F6B822}" srcId="{335D7552-6EBE-4590-8913-FE69F09B8FC5}" destId="{F6AB8723-6D66-48FB-B0C6-7F1EBA3D634E}" srcOrd="7" destOrd="0" parTransId="{8342D266-7FCD-4899-9F87-9ED00B4AA0E2}" sibTransId="{CE162989-18C3-4C17-9D86-802F0D0B309F}"/>
    <dgm:cxn modelId="{B103D384-18C6-4517-992E-7EA015CA037A}" srcId="{335D7552-6EBE-4590-8913-FE69F09B8FC5}" destId="{A86E0286-62B5-458D-BB27-B62A509C755E}" srcOrd="3" destOrd="0" parTransId="{C421E89A-3C30-4CA1-83ED-FDB2D2A573D4}" sibTransId="{2E7995B0-2673-4847-B738-AB793AFD18A8}"/>
    <dgm:cxn modelId="{5CBCE14C-D0DC-4EAF-B776-B8833DBAA955}" srcId="{335D7552-6EBE-4590-8913-FE69F09B8FC5}" destId="{5F9A919B-2E8A-4BEC-99AB-5FDBB79B5BC0}" srcOrd="6" destOrd="0" parTransId="{41690429-5794-4498-B3B7-9260FE567771}" sibTransId="{397861FD-11B2-435B-BDF4-3D82581A535D}"/>
    <dgm:cxn modelId="{91CBCE3C-FF11-4239-B292-B55FA1B23B91}" srcId="{335D7552-6EBE-4590-8913-FE69F09B8FC5}" destId="{7E8EE72A-249F-4D28-ACC8-7ECF47501CCE}" srcOrd="5" destOrd="0" parTransId="{3082FC92-2603-471C-B917-D14474AE0409}" sibTransId="{8D81171A-2EB6-4535-B7D6-0F406EC01FF1}"/>
    <dgm:cxn modelId="{F6474938-DCFF-4C60-8521-985CE7EBAE47}" srcId="{335D7552-6EBE-4590-8913-FE69F09B8FC5}" destId="{A3BCBDEF-4362-43CA-8DB7-B7AC7DB63ACB}" srcOrd="0" destOrd="0" parTransId="{A9B34604-63EB-4193-B1D9-653FB6640881}" sibTransId="{A671DCAA-631C-44E6-BE9D-BDB0EDE6A5D6}"/>
    <dgm:cxn modelId="{B192214B-EEA9-4481-83B8-538604C1ABD9}" type="presOf" srcId="{01F51956-14B3-43CB-AFA4-97717B0E67F0}" destId="{ADA1D1CE-A873-45CA-A45C-6FDF140FB390}" srcOrd="0" destOrd="0" presId="urn:microsoft.com/office/officeart/2005/8/layout/matrix2"/>
    <dgm:cxn modelId="{6420ED45-C409-4B88-A6ED-59AC04C06B9B}" type="presOf" srcId="{A3BCBDEF-4362-43CA-8DB7-B7AC7DB63ACB}" destId="{BDEA8EC5-085B-4C79-ADDE-BA34B53935D3}" srcOrd="0" destOrd="0" presId="urn:microsoft.com/office/officeart/2005/8/layout/matrix2"/>
    <dgm:cxn modelId="{BD3C8F4C-E074-4A45-AEF9-D56F3E190698}" type="presParOf" srcId="{5EA56E59-82F2-4C58-82C0-F03468D34A6B}" destId="{6E87E8BE-3338-43D6-827A-DC9CC3E301B5}" srcOrd="0" destOrd="0" presId="urn:microsoft.com/office/officeart/2005/8/layout/matrix2"/>
    <dgm:cxn modelId="{E6A11EF9-1BEC-4447-9FB1-9A2E5D29056D}" type="presParOf" srcId="{5EA56E59-82F2-4C58-82C0-F03468D34A6B}" destId="{BDEA8EC5-085B-4C79-ADDE-BA34B53935D3}" srcOrd="1" destOrd="0" presId="urn:microsoft.com/office/officeart/2005/8/layout/matrix2"/>
    <dgm:cxn modelId="{47E2F9D3-531D-4736-B2DA-0219FF70CF45}" type="presParOf" srcId="{5EA56E59-82F2-4C58-82C0-F03468D34A6B}" destId="{45F6D392-6E94-4FCC-9C7E-FEFECAC66B1B}" srcOrd="2" destOrd="0" presId="urn:microsoft.com/office/officeart/2005/8/layout/matrix2"/>
    <dgm:cxn modelId="{206AFF7B-FE99-445D-884A-13E54395D6D2}" type="presParOf" srcId="{5EA56E59-82F2-4C58-82C0-F03468D34A6B}" destId="{ADA1D1CE-A873-45CA-A45C-6FDF140FB390}" srcOrd="3" destOrd="0" presId="urn:microsoft.com/office/officeart/2005/8/layout/matrix2"/>
    <dgm:cxn modelId="{F693F157-956E-41F1-A36E-865006F757AE}" type="presParOf" srcId="{5EA56E59-82F2-4C58-82C0-F03468D34A6B}" destId="{EB86CFB1-8506-4594-883B-955FBE3D6D7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D7552-6EBE-4590-8913-FE69F09B8FC5}" type="doc">
      <dgm:prSet loTypeId="urn:microsoft.com/office/officeart/2005/8/layout/matrix2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3BCBDEF-4362-43CA-8DB7-B7AC7DB63AC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dirty="0">
            <a:solidFill>
              <a:schemeClr val="tx1"/>
            </a:solidFill>
          </a:endParaRPr>
        </a:p>
      </dgm:t>
    </dgm:pt>
    <dgm:pt modelId="{A9B34604-63EB-4193-B1D9-653FB6640881}" type="parTrans" cxnId="{F6474938-DCFF-4C60-8521-985CE7EBAE47}">
      <dgm:prSet/>
      <dgm:spPr/>
      <dgm:t>
        <a:bodyPr/>
        <a:lstStyle/>
        <a:p>
          <a:endParaRPr lang="ru-RU"/>
        </a:p>
      </dgm:t>
    </dgm:pt>
    <dgm:pt modelId="{A671DCAA-631C-44E6-BE9D-BDB0EDE6A5D6}" type="sibTrans" cxnId="{F6474938-DCFF-4C60-8521-985CE7EBAE47}">
      <dgm:prSet/>
      <dgm:spPr/>
      <dgm:t>
        <a:bodyPr/>
        <a:lstStyle/>
        <a:p>
          <a:endParaRPr lang="ru-RU"/>
        </a:p>
      </dgm:t>
    </dgm:pt>
    <dgm:pt modelId="{123B00DD-BD0F-4138-A17F-85BE7A34EEE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D1403-CF7C-4A75-A954-FF7E5BAB6A12}" type="parTrans" cxnId="{358790BE-454F-4A77-8C75-CC5F4927639D}">
      <dgm:prSet/>
      <dgm:spPr/>
      <dgm:t>
        <a:bodyPr/>
        <a:lstStyle/>
        <a:p>
          <a:endParaRPr lang="ru-RU"/>
        </a:p>
      </dgm:t>
    </dgm:pt>
    <dgm:pt modelId="{424BFF78-38A2-4FD3-869B-46920EFDD271}" type="sibTrans" cxnId="{358790BE-454F-4A77-8C75-CC5F4927639D}">
      <dgm:prSet/>
      <dgm:spPr/>
      <dgm:t>
        <a:bodyPr/>
        <a:lstStyle/>
        <a:p>
          <a:endParaRPr lang="ru-RU"/>
        </a:p>
      </dgm:t>
    </dgm:pt>
    <dgm:pt modelId="{01F51956-14B3-43CB-AFA4-97717B0E67F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3е). обеспечение дифференциации размеров оплаты труда педагогических работников с учетом установленной квалификационной категории и объема их преподавательской (педагогической) работы (основные задачи проведения аттестации)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3125F-5428-4636-BD23-119322EDA25F}" type="sibTrans" cxnId="{AA7EDAEC-89CD-4171-9B89-0835B23A1CAD}">
      <dgm:prSet/>
      <dgm:spPr/>
      <dgm:t>
        <a:bodyPr/>
        <a:lstStyle/>
        <a:p>
          <a:endParaRPr lang="ru-RU"/>
        </a:p>
      </dgm:t>
    </dgm:pt>
    <dgm:pt modelId="{6E3903D2-69C7-4664-A9A5-CDFAD4BFB8CF}" type="parTrans" cxnId="{AA7EDAEC-89CD-4171-9B89-0835B23A1CAD}">
      <dgm:prSet/>
      <dgm:spPr/>
      <dgm:t>
        <a:bodyPr/>
        <a:lstStyle/>
        <a:p>
          <a:endParaRPr lang="ru-RU"/>
        </a:p>
      </dgm:t>
    </dgm:pt>
    <dgm:pt modelId="{FC9EF723-2069-4F00-AAFF-2ACEB3B927B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3е). обеспечение дифференциации оплаты труда педагогических работников с учетом установленных квалификационных категорий, объема их преподавательской (педагогической) работы </a:t>
          </a:r>
          <a:r>
            <a:rPr lang="ru-RU" sz="3600" b="0" i="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либо дополнительной работы</a:t>
          </a:r>
          <a:r>
            <a:rPr lang="ru-RU" sz="36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(основные задачи проведения аттестации)</a:t>
          </a:r>
        </a:p>
      </dgm:t>
    </dgm:pt>
    <dgm:pt modelId="{3ECA5B5F-3AA6-457D-A9C4-077B4463ABB5}" type="parTrans" cxnId="{AA1F71A7-5747-4D33-9216-6AF28EFF9A8B}">
      <dgm:prSet/>
      <dgm:spPr/>
      <dgm:t>
        <a:bodyPr/>
        <a:lstStyle/>
        <a:p>
          <a:endParaRPr lang="ru-RU"/>
        </a:p>
      </dgm:t>
    </dgm:pt>
    <dgm:pt modelId="{F9E01815-1FF2-4FA8-8A63-F41CCD238960}" type="sibTrans" cxnId="{AA1F71A7-5747-4D33-9216-6AF28EFF9A8B}">
      <dgm:prSet/>
      <dgm:spPr/>
      <dgm:t>
        <a:bodyPr/>
        <a:lstStyle/>
        <a:p>
          <a:endParaRPr lang="ru-RU"/>
        </a:p>
      </dgm:t>
    </dgm:pt>
    <dgm:pt modelId="{77AD144F-685E-46E8-8F59-6D4B0195AC7A}">
      <dgm:prSet custT="1"/>
      <dgm:spPr/>
      <dgm:t>
        <a:bodyPr/>
        <a:lstStyle/>
        <a:p>
          <a:endParaRPr lang="ru-RU" sz="3600" b="0" i="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5CD42-48E6-418D-AA5F-2BD0FC27A921}" type="parTrans" cxnId="{429AA5C3-21A4-43DB-B250-68545DADFF1E}">
      <dgm:prSet/>
      <dgm:spPr/>
      <dgm:t>
        <a:bodyPr/>
        <a:lstStyle/>
        <a:p>
          <a:endParaRPr lang="ru-RU"/>
        </a:p>
      </dgm:t>
    </dgm:pt>
    <dgm:pt modelId="{6EA09DC0-E25A-48AB-90CF-CCB9622FD7AD}" type="sibTrans" cxnId="{429AA5C3-21A4-43DB-B250-68545DADFF1E}">
      <dgm:prSet/>
      <dgm:spPr/>
      <dgm:t>
        <a:bodyPr/>
        <a:lstStyle/>
        <a:p>
          <a:endParaRPr lang="ru-RU"/>
        </a:p>
      </dgm:t>
    </dgm:pt>
    <dgm:pt modelId="{5EA56E59-82F2-4C58-82C0-F03468D34A6B}" type="pres">
      <dgm:prSet presAssocID="{335D7552-6EBE-4590-8913-FE69F09B8F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7E8BE-3338-43D6-827A-DC9CC3E301B5}" type="pres">
      <dgm:prSet presAssocID="{335D7552-6EBE-4590-8913-FE69F09B8FC5}" presName="axisShape" presStyleLbl="bgShp" presStyleIdx="0" presStyleCnt="1" custFlipHor="1" custScaleX="825" custLinFactNeighborX="-10014" custLinFactNeighborY="-1331"/>
      <dgm:spPr>
        <a:solidFill>
          <a:schemeClr val="bg2">
            <a:lumMod val="75000"/>
          </a:schemeClr>
        </a:solidFill>
      </dgm:spPr>
    </dgm:pt>
    <dgm:pt modelId="{BDEA8EC5-085B-4C79-ADDE-BA34B53935D3}" type="pres">
      <dgm:prSet presAssocID="{335D7552-6EBE-4590-8913-FE69F09B8FC5}" presName="rect1" presStyleLbl="node1" presStyleIdx="0" presStyleCnt="4" custScaleX="288567" custScaleY="48932" custLinFactX="-14789" custLinFactNeighborX="-100000" custLinFactNeighborY="-41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6D392-6E94-4FCC-9C7E-FEFECAC66B1B}" type="pres">
      <dgm:prSet presAssocID="{335D7552-6EBE-4590-8913-FE69F09B8FC5}" presName="rect2" presStyleLbl="node1" presStyleIdx="1" presStyleCnt="4" custScaleX="309935" custScaleY="48053" custLinFactNeighborX="93633" custLinFactNeighborY="-3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1D1CE-A873-45CA-A45C-6FDF140FB390}" type="pres">
      <dgm:prSet presAssocID="{335D7552-6EBE-4590-8913-FE69F09B8FC5}" presName="rect3" presStyleLbl="node1" presStyleIdx="2" presStyleCnt="4" custScaleX="285331" custScaleY="182297" custLinFactNeighborX="-86890" custLinFactNeighborY="-2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CFB1-8506-4594-883B-955FBE3D6D76}" type="pres">
      <dgm:prSet presAssocID="{335D7552-6EBE-4590-8913-FE69F09B8FC5}" presName="rect4" presStyleLbl="node1" presStyleIdx="3" presStyleCnt="4" custScaleX="300986" custScaleY="183307" custLinFactNeighborX="93938" custLinFactNeighborY="-23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74938-DCFF-4C60-8521-985CE7EBAE47}" srcId="{335D7552-6EBE-4590-8913-FE69F09B8FC5}" destId="{A3BCBDEF-4362-43CA-8DB7-B7AC7DB63ACB}" srcOrd="0" destOrd="0" parTransId="{A9B34604-63EB-4193-B1D9-653FB6640881}" sibTransId="{A671DCAA-631C-44E6-BE9D-BDB0EDE6A5D6}"/>
    <dgm:cxn modelId="{AA1F71A7-5747-4D33-9216-6AF28EFF9A8B}" srcId="{335D7552-6EBE-4590-8913-FE69F09B8FC5}" destId="{FC9EF723-2069-4F00-AAFF-2ACEB3B927B4}" srcOrd="3" destOrd="0" parTransId="{3ECA5B5F-3AA6-457D-A9C4-077B4463ABB5}" sibTransId="{F9E01815-1FF2-4FA8-8A63-F41CCD238960}"/>
    <dgm:cxn modelId="{DCDE49C5-C63C-4730-ADBD-7D026D863EC4}" type="presOf" srcId="{335D7552-6EBE-4590-8913-FE69F09B8FC5}" destId="{5EA56E59-82F2-4C58-82C0-F03468D34A6B}" srcOrd="0" destOrd="0" presId="urn:microsoft.com/office/officeart/2005/8/layout/matrix2"/>
    <dgm:cxn modelId="{0C12CBBE-8F6C-4BC1-A03A-B80EF182C4E2}" type="presOf" srcId="{FC9EF723-2069-4F00-AAFF-2ACEB3B927B4}" destId="{EB86CFB1-8506-4594-883B-955FBE3D6D76}" srcOrd="0" destOrd="0" presId="urn:microsoft.com/office/officeart/2005/8/layout/matrix2"/>
    <dgm:cxn modelId="{AA7EDAEC-89CD-4171-9B89-0835B23A1CAD}" srcId="{335D7552-6EBE-4590-8913-FE69F09B8FC5}" destId="{01F51956-14B3-43CB-AFA4-97717B0E67F0}" srcOrd="2" destOrd="0" parTransId="{6E3903D2-69C7-4664-A9A5-CDFAD4BFB8CF}" sibTransId="{6B23125F-5428-4636-BD23-119322EDA25F}"/>
    <dgm:cxn modelId="{00C61CF9-DC59-489A-8A3D-CD213AD90634}" type="presOf" srcId="{123B00DD-BD0F-4138-A17F-85BE7A34EEEA}" destId="{45F6D392-6E94-4FCC-9C7E-FEFECAC66B1B}" srcOrd="0" destOrd="0" presId="urn:microsoft.com/office/officeart/2005/8/layout/matrix2"/>
    <dgm:cxn modelId="{1D72DD60-820B-42BC-AA09-4D9110186220}" type="presOf" srcId="{A3BCBDEF-4362-43CA-8DB7-B7AC7DB63ACB}" destId="{BDEA8EC5-085B-4C79-ADDE-BA34B53935D3}" srcOrd="0" destOrd="0" presId="urn:microsoft.com/office/officeart/2005/8/layout/matrix2"/>
    <dgm:cxn modelId="{429AA5C3-21A4-43DB-B250-68545DADFF1E}" srcId="{335D7552-6EBE-4590-8913-FE69F09B8FC5}" destId="{77AD144F-685E-46E8-8F59-6D4B0195AC7A}" srcOrd="4" destOrd="0" parTransId="{1EE5CD42-48E6-418D-AA5F-2BD0FC27A921}" sibTransId="{6EA09DC0-E25A-48AB-90CF-CCB9622FD7AD}"/>
    <dgm:cxn modelId="{358790BE-454F-4A77-8C75-CC5F4927639D}" srcId="{335D7552-6EBE-4590-8913-FE69F09B8FC5}" destId="{123B00DD-BD0F-4138-A17F-85BE7A34EEEA}" srcOrd="1" destOrd="0" parTransId="{E95D1403-CF7C-4A75-A954-FF7E5BAB6A12}" sibTransId="{424BFF78-38A2-4FD3-869B-46920EFDD271}"/>
    <dgm:cxn modelId="{08EBF3A5-F7A6-494E-9906-5E2569331971}" type="presOf" srcId="{01F51956-14B3-43CB-AFA4-97717B0E67F0}" destId="{ADA1D1CE-A873-45CA-A45C-6FDF140FB390}" srcOrd="0" destOrd="0" presId="urn:microsoft.com/office/officeart/2005/8/layout/matrix2"/>
    <dgm:cxn modelId="{8602D606-7B0E-4F77-BDD9-7A2307E32EE4}" type="presParOf" srcId="{5EA56E59-82F2-4C58-82C0-F03468D34A6B}" destId="{6E87E8BE-3338-43D6-827A-DC9CC3E301B5}" srcOrd="0" destOrd="0" presId="urn:microsoft.com/office/officeart/2005/8/layout/matrix2"/>
    <dgm:cxn modelId="{4CEC8A0C-650E-4A28-9B89-8F5EFD3D67DC}" type="presParOf" srcId="{5EA56E59-82F2-4C58-82C0-F03468D34A6B}" destId="{BDEA8EC5-085B-4C79-ADDE-BA34B53935D3}" srcOrd="1" destOrd="0" presId="urn:microsoft.com/office/officeart/2005/8/layout/matrix2"/>
    <dgm:cxn modelId="{9BCA53B7-92B6-43F7-8171-203F49571DB1}" type="presParOf" srcId="{5EA56E59-82F2-4C58-82C0-F03468D34A6B}" destId="{45F6D392-6E94-4FCC-9C7E-FEFECAC66B1B}" srcOrd="2" destOrd="0" presId="urn:microsoft.com/office/officeart/2005/8/layout/matrix2"/>
    <dgm:cxn modelId="{5175D425-3037-40A4-9FFF-AA1E3D3C1535}" type="presParOf" srcId="{5EA56E59-82F2-4C58-82C0-F03468D34A6B}" destId="{ADA1D1CE-A873-45CA-A45C-6FDF140FB390}" srcOrd="3" destOrd="0" presId="urn:microsoft.com/office/officeart/2005/8/layout/matrix2"/>
    <dgm:cxn modelId="{1013AED0-D772-422A-8016-210C72AF1063}" type="presParOf" srcId="{5EA56E59-82F2-4C58-82C0-F03468D34A6B}" destId="{EB86CFB1-8506-4594-883B-955FBE3D6D7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D7552-6EBE-4590-8913-FE69F09B8FC5}" type="doc">
      <dgm:prSet loTypeId="urn:microsoft.com/office/officeart/2005/8/layout/matrix2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3BCBDEF-4362-43CA-8DB7-B7AC7DB63AC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dirty="0">
            <a:solidFill>
              <a:schemeClr val="tx1"/>
            </a:solidFill>
          </a:endParaRPr>
        </a:p>
      </dgm:t>
    </dgm:pt>
    <dgm:pt modelId="{A9B34604-63EB-4193-B1D9-653FB6640881}" type="parTrans" cxnId="{F6474938-DCFF-4C60-8521-985CE7EBAE47}">
      <dgm:prSet/>
      <dgm:spPr/>
      <dgm:t>
        <a:bodyPr/>
        <a:lstStyle/>
        <a:p>
          <a:endParaRPr lang="ru-RU"/>
        </a:p>
      </dgm:t>
    </dgm:pt>
    <dgm:pt modelId="{A671DCAA-631C-44E6-BE9D-BDB0EDE6A5D6}" type="sibTrans" cxnId="{F6474938-DCFF-4C60-8521-985CE7EBAE47}">
      <dgm:prSet/>
      <dgm:spPr/>
      <dgm:t>
        <a:bodyPr/>
        <a:lstStyle/>
        <a:p>
          <a:endParaRPr lang="ru-RU"/>
        </a:p>
      </dgm:t>
    </dgm:pt>
    <dgm:pt modelId="{123B00DD-BD0F-4138-A17F-85BE7A34EEE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D1403-CF7C-4A75-A954-FF7E5BAB6A12}" type="parTrans" cxnId="{358790BE-454F-4A77-8C75-CC5F4927639D}">
      <dgm:prSet/>
      <dgm:spPr/>
      <dgm:t>
        <a:bodyPr/>
        <a:lstStyle/>
        <a:p>
          <a:endParaRPr lang="ru-RU"/>
        </a:p>
      </dgm:t>
    </dgm:pt>
    <dgm:pt modelId="{424BFF78-38A2-4FD3-869B-46920EFDD271}" type="sibTrans" cxnId="{358790BE-454F-4A77-8C75-CC5F4927639D}">
      <dgm:prSet/>
      <dgm:spPr/>
      <dgm:t>
        <a:bodyPr/>
        <a:lstStyle/>
        <a:p>
          <a:endParaRPr lang="ru-RU"/>
        </a:p>
      </dgm:t>
    </dgm:pt>
    <dgm:pt modelId="{01F51956-14B3-43CB-AFA4-97717B0E67F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6. Аттестационная комиссия организации создается распорядительным актом работодателя в составе председателя комиссии, заместителя председателя, секретаря и членов комиссии.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3125F-5428-4636-BD23-119322EDA25F}" type="sibTrans" cxnId="{AA7EDAEC-89CD-4171-9B89-0835B23A1CAD}">
      <dgm:prSet/>
      <dgm:spPr/>
      <dgm:t>
        <a:bodyPr/>
        <a:lstStyle/>
        <a:p>
          <a:endParaRPr lang="ru-RU"/>
        </a:p>
      </dgm:t>
    </dgm:pt>
    <dgm:pt modelId="{6E3903D2-69C7-4664-A9A5-CDFAD4BFB8CF}" type="parTrans" cxnId="{AA7EDAEC-89CD-4171-9B89-0835B23A1CAD}">
      <dgm:prSet/>
      <dgm:spPr/>
      <dgm:t>
        <a:bodyPr/>
        <a:lstStyle/>
        <a:p>
          <a:endParaRPr lang="ru-RU"/>
        </a:p>
      </dgm:t>
    </dgm:pt>
    <dgm:pt modelId="{9167BA16-B38E-4766-A228-D7A8D20262F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6. Аттестационная комиссия организации создается распорядительным актом работодателя </a:t>
          </a:r>
          <a:r>
            <a:rPr lang="ru-RU" sz="3600" b="0" i="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из числа работников организации и состоит не менее чем из 5 человек</a:t>
          </a:r>
          <a:r>
            <a:rPr lang="ru-RU" sz="36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в том числе председателя, заместителя председателя, секретаря и членов аттестационной комиссии организации.</a:t>
          </a:r>
        </a:p>
      </dgm:t>
    </dgm:pt>
    <dgm:pt modelId="{ABF998D3-23C1-4FC4-BCBA-1C1AC406C7E2}" type="parTrans" cxnId="{9AB9FAEB-FDE3-4735-BE1B-CE5731A110B5}">
      <dgm:prSet/>
      <dgm:spPr/>
      <dgm:t>
        <a:bodyPr/>
        <a:lstStyle/>
        <a:p>
          <a:endParaRPr lang="ru-RU"/>
        </a:p>
      </dgm:t>
    </dgm:pt>
    <dgm:pt modelId="{3048983F-005B-47F3-86BB-BDE933BABB3E}" type="sibTrans" cxnId="{9AB9FAEB-FDE3-4735-BE1B-CE5731A110B5}">
      <dgm:prSet/>
      <dgm:spPr/>
      <dgm:t>
        <a:bodyPr/>
        <a:lstStyle/>
        <a:p>
          <a:endParaRPr lang="ru-RU"/>
        </a:p>
      </dgm:t>
    </dgm:pt>
    <dgm:pt modelId="{984DF28D-4C86-4C23-A0D1-B80D8C4E5081}">
      <dgm:prSet custT="1"/>
      <dgm:spPr/>
      <dgm:t>
        <a:bodyPr/>
        <a:lstStyle/>
        <a:p>
          <a:endParaRPr lang="ru-RU" sz="36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DF379-B543-4A7D-8529-F16C6FC5F920}" type="parTrans" cxnId="{94549892-E14B-4706-A609-57FEAC29CC3A}">
      <dgm:prSet/>
      <dgm:spPr/>
      <dgm:t>
        <a:bodyPr/>
        <a:lstStyle/>
        <a:p>
          <a:endParaRPr lang="ru-RU"/>
        </a:p>
      </dgm:t>
    </dgm:pt>
    <dgm:pt modelId="{FFE03EE4-306A-477B-A875-4F8817FFBE3E}" type="sibTrans" cxnId="{94549892-E14B-4706-A609-57FEAC29CC3A}">
      <dgm:prSet/>
      <dgm:spPr/>
      <dgm:t>
        <a:bodyPr/>
        <a:lstStyle/>
        <a:p>
          <a:endParaRPr lang="ru-RU"/>
        </a:p>
      </dgm:t>
    </dgm:pt>
    <dgm:pt modelId="{5EA56E59-82F2-4C58-82C0-F03468D34A6B}" type="pres">
      <dgm:prSet presAssocID="{335D7552-6EBE-4590-8913-FE69F09B8F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7E8BE-3338-43D6-827A-DC9CC3E301B5}" type="pres">
      <dgm:prSet presAssocID="{335D7552-6EBE-4590-8913-FE69F09B8FC5}" presName="axisShape" presStyleLbl="bgShp" presStyleIdx="0" presStyleCnt="1" custFlipHor="1" custScaleX="825" custLinFactNeighborX="-10014" custLinFactNeighborY="-1331"/>
      <dgm:spPr>
        <a:solidFill>
          <a:schemeClr val="bg2">
            <a:lumMod val="75000"/>
          </a:schemeClr>
        </a:solidFill>
      </dgm:spPr>
    </dgm:pt>
    <dgm:pt modelId="{BDEA8EC5-085B-4C79-ADDE-BA34B53935D3}" type="pres">
      <dgm:prSet presAssocID="{335D7552-6EBE-4590-8913-FE69F09B8FC5}" presName="rect1" presStyleLbl="node1" presStyleIdx="0" presStyleCnt="4" custScaleX="288567" custScaleY="48932" custLinFactX="-14789" custLinFactNeighborX="-100000" custLinFactNeighborY="-41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6D392-6E94-4FCC-9C7E-FEFECAC66B1B}" type="pres">
      <dgm:prSet presAssocID="{335D7552-6EBE-4590-8913-FE69F09B8FC5}" presName="rect2" presStyleLbl="node1" presStyleIdx="1" presStyleCnt="4" custScaleX="309935" custScaleY="48053" custLinFactNeighborX="93633" custLinFactNeighborY="-3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1D1CE-A873-45CA-A45C-6FDF140FB390}" type="pres">
      <dgm:prSet presAssocID="{335D7552-6EBE-4590-8913-FE69F09B8FC5}" presName="rect3" presStyleLbl="node1" presStyleIdx="2" presStyleCnt="4" custScaleX="285331" custScaleY="182297" custLinFactNeighborX="-86890" custLinFactNeighborY="-2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CFB1-8506-4594-883B-955FBE3D6D76}" type="pres">
      <dgm:prSet presAssocID="{335D7552-6EBE-4590-8913-FE69F09B8FC5}" presName="rect4" presStyleLbl="node1" presStyleIdx="3" presStyleCnt="4" custScaleX="300986" custScaleY="183307" custLinFactNeighborX="93938" custLinFactNeighborY="-23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0709C-9F99-4CB6-9837-2B8FE788A4F2}" type="presOf" srcId="{335D7552-6EBE-4590-8913-FE69F09B8FC5}" destId="{5EA56E59-82F2-4C58-82C0-F03468D34A6B}" srcOrd="0" destOrd="0" presId="urn:microsoft.com/office/officeart/2005/8/layout/matrix2"/>
    <dgm:cxn modelId="{D433E91E-2475-422F-A5B3-654B8F000719}" type="presOf" srcId="{9167BA16-B38E-4766-A228-D7A8D20262F7}" destId="{EB86CFB1-8506-4594-883B-955FBE3D6D76}" srcOrd="0" destOrd="0" presId="urn:microsoft.com/office/officeart/2005/8/layout/matrix2"/>
    <dgm:cxn modelId="{D0B3737A-F932-4BA6-87D2-CE96C2A77EDC}" type="presOf" srcId="{A3BCBDEF-4362-43CA-8DB7-B7AC7DB63ACB}" destId="{BDEA8EC5-085B-4C79-ADDE-BA34B53935D3}" srcOrd="0" destOrd="0" presId="urn:microsoft.com/office/officeart/2005/8/layout/matrix2"/>
    <dgm:cxn modelId="{F6474938-DCFF-4C60-8521-985CE7EBAE47}" srcId="{335D7552-6EBE-4590-8913-FE69F09B8FC5}" destId="{A3BCBDEF-4362-43CA-8DB7-B7AC7DB63ACB}" srcOrd="0" destOrd="0" parTransId="{A9B34604-63EB-4193-B1D9-653FB6640881}" sibTransId="{A671DCAA-631C-44E6-BE9D-BDB0EDE6A5D6}"/>
    <dgm:cxn modelId="{94549892-E14B-4706-A609-57FEAC29CC3A}" srcId="{335D7552-6EBE-4590-8913-FE69F09B8FC5}" destId="{984DF28D-4C86-4C23-A0D1-B80D8C4E5081}" srcOrd="4" destOrd="0" parTransId="{508DF379-B543-4A7D-8529-F16C6FC5F920}" sibTransId="{FFE03EE4-306A-477B-A875-4F8817FFBE3E}"/>
    <dgm:cxn modelId="{AA7EDAEC-89CD-4171-9B89-0835B23A1CAD}" srcId="{335D7552-6EBE-4590-8913-FE69F09B8FC5}" destId="{01F51956-14B3-43CB-AFA4-97717B0E67F0}" srcOrd="2" destOrd="0" parTransId="{6E3903D2-69C7-4664-A9A5-CDFAD4BFB8CF}" sibTransId="{6B23125F-5428-4636-BD23-119322EDA25F}"/>
    <dgm:cxn modelId="{D05346A5-8B7A-45B2-99EF-A971C734B3F3}" type="presOf" srcId="{01F51956-14B3-43CB-AFA4-97717B0E67F0}" destId="{ADA1D1CE-A873-45CA-A45C-6FDF140FB390}" srcOrd="0" destOrd="0" presId="urn:microsoft.com/office/officeart/2005/8/layout/matrix2"/>
    <dgm:cxn modelId="{358790BE-454F-4A77-8C75-CC5F4927639D}" srcId="{335D7552-6EBE-4590-8913-FE69F09B8FC5}" destId="{123B00DD-BD0F-4138-A17F-85BE7A34EEEA}" srcOrd="1" destOrd="0" parTransId="{E95D1403-CF7C-4A75-A954-FF7E5BAB6A12}" sibTransId="{424BFF78-38A2-4FD3-869B-46920EFDD271}"/>
    <dgm:cxn modelId="{9AB9FAEB-FDE3-4735-BE1B-CE5731A110B5}" srcId="{335D7552-6EBE-4590-8913-FE69F09B8FC5}" destId="{9167BA16-B38E-4766-A228-D7A8D20262F7}" srcOrd="3" destOrd="0" parTransId="{ABF998D3-23C1-4FC4-BCBA-1C1AC406C7E2}" sibTransId="{3048983F-005B-47F3-86BB-BDE933BABB3E}"/>
    <dgm:cxn modelId="{3011FD4B-AD07-47C3-AAD7-D4A1E7E5C941}" type="presOf" srcId="{123B00DD-BD0F-4138-A17F-85BE7A34EEEA}" destId="{45F6D392-6E94-4FCC-9C7E-FEFECAC66B1B}" srcOrd="0" destOrd="0" presId="urn:microsoft.com/office/officeart/2005/8/layout/matrix2"/>
    <dgm:cxn modelId="{5C283F17-4A17-41C2-9B69-261FD1D369C1}" type="presParOf" srcId="{5EA56E59-82F2-4C58-82C0-F03468D34A6B}" destId="{6E87E8BE-3338-43D6-827A-DC9CC3E301B5}" srcOrd="0" destOrd="0" presId="urn:microsoft.com/office/officeart/2005/8/layout/matrix2"/>
    <dgm:cxn modelId="{12ECB5C8-2797-4E0E-ABEE-B04B3C70C3AC}" type="presParOf" srcId="{5EA56E59-82F2-4C58-82C0-F03468D34A6B}" destId="{BDEA8EC5-085B-4C79-ADDE-BA34B53935D3}" srcOrd="1" destOrd="0" presId="urn:microsoft.com/office/officeart/2005/8/layout/matrix2"/>
    <dgm:cxn modelId="{1E43B542-FA8B-440C-B316-3D71CF82AAF2}" type="presParOf" srcId="{5EA56E59-82F2-4C58-82C0-F03468D34A6B}" destId="{45F6D392-6E94-4FCC-9C7E-FEFECAC66B1B}" srcOrd="2" destOrd="0" presId="urn:microsoft.com/office/officeart/2005/8/layout/matrix2"/>
    <dgm:cxn modelId="{E71ACD58-20CC-4572-A6A9-2DD9D0ED40BF}" type="presParOf" srcId="{5EA56E59-82F2-4C58-82C0-F03468D34A6B}" destId="{ADA1D1CE-A873-45CA-A45C-6FDF140FB390}" srcOrd="3" destOrd="0" presId="urn:microsoft.com/office/officeart/2005/8/layout/matrix2"/>
    <dgm:cxn modelId="{D51E1CDE-B88E-4853-8392-CEB532B875DF}" type="presParOf" srcId="{5EA56E59-82F2-4C58-82C0-F03468D34A6B}" destId="{EB86CFB1-8506-4594-883B-955FBE3D6D7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5D7552-6EBE-4590-8913-FE69F09B8FC5}" type="doc">
      <dgm:prSet loTypeId="urn:microsoft.com/office/officeart/2005/8/layout/matrix2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3BCBDEF-4362-43CA-8DB7-B7AC7DB63AC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dirty="0">
            <a:solidFill>
              <a:schemeClr val="tx1"/>
            </a:solidFill>
          </a:endParaRPr>
        </a:p>
      </dgm:t>
    </dgm:pt>
    <dgm:pt modelId="{A9B34604-63EB-4193-B1D9-653FB6640881}" type="parTrans" cxnId="{F6474938-DCFF-4C60-8521-985CE7EBAE47}">
      <dgm:prSet/>
      <dgm:spPr/>
      <dgm:t>
        <a:bodyPr/>
        <a:lstStyle/>
        <a:p>
          <a:endParaRPr lang="ru-RU"/>
        </a:p>
      </dgm:t>
    </dgm:pt>
    <dgm:pt modelId="{A671DCAA-631C-44E6-BE9D-BDB0EDE6A5D6}" type="sibTrans" cxnId="{F6474938-DCFF-4C60-8521-985CE7EBAE47}">
      <dgm:prSet/>
      <dgm:spPr/>
      <dgm:t>
        <a:bodyPr/>
        <a:lstStyle/>
        <a:p>
          <a:endParaRPr lang="ru-RU"/>
        </a:p>
      </dgm:t>
    </dgm:pt>
    <dgm:pt modelId="{123B00DD-BD0F-4138-A17F-85BE7A34EEE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D1403-CF7C-4A75-A954-FF7E5BAB6A12}" type="parTrans" cxnId="{358790BE-454F-4A77-8C75-CC5F4927639D}">
      <dgm:prSet/>
      <dgm:spPr/>
      <dgm:t>
        <a:bodyPr/>
        <a:lstStyle/>
        <a:p>
          <a:endParaRPr lang="ru-RU"/>
        </a:p>
      </dgm:t>
    </dgm:pt>
    <dgm:pt modelId="{424BFF78-38A2-4FD3-869B-46920EFDD271}" type="sibTrans" cxnId="{358790BE-454F-4A77-8C75-CC5F4927639D}">
      <dgm:prSet/>
      <dgm:spPr/>
      <dgm:t>
        <a:bodyPr/>
        <a:lstStyle/>
        <a:p>
          <a:endParaRPr lang="ru-RU"/>
        </a:p>
      </dgm:t>
    </dgm:pt>
    <dgm:pt modelId="{01F51956-14B3-43CB-AFA4-97717B0E67F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7. В состав аттестационной комиссии организации </a:t>
          </a:r>
          <a:r>
            <a:rPr lang="ru-RU" sz="36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обязательном порядке </a:t>
          </a:r>
          <a:r>
            <a:rPr lang="ru-RU" sz="36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включается представитель выборного органа соответствующей первичной профсоюзной организации </a:t>
          </a:r>
          <a:r>
            <a:rPr lang="ru-RU" sz="36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(при наличии такого органа)</a:t>
          </a:r>
          <a:r>
            <a:rPr lang="ru-RU" sz="36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3125F-5428-4636-BD23-119322EDA25F}" type="sibTrans" cxnId="{AA7EDAEC-89CD-4171-9B89-0835B23A1CAD}">
      <dgm:prSet/>
      <dgm:spPr/>
      <dgm:t>
        <a:bodyPr/>
        <a:lstStyle/>
        <a:p>
          <a:endParaRPr lang="ru-RU"/>
        </a:p>
      </dgm:t>
    </dgm:pt>
    <dgm:pt modelId="{6E3903D2-69C7-4664-A9A5-CDFAD4BFB8CF}" type="parTrans" cxnId="{AA7EDAEC-89CD-4171-9B89-0835B23A1CAD}">
      <dgm:prSet/>
      <dgm:spPr/>
      <dgm:t>
        <a:bodyPr/>
        <a:lstStyle/>
        <a:p>
          <a:endParaRPr lang="ru-RU"/>
        </a:p>
      </dgm:t>
    </dgm:pt>
    <dgm:pt modelId="{9167BA16-B38E-4766-A228-D7A8D20262F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BF998D3-23C1-4FC4-BCBA-1C1AC406C7E2}" type="parTrans" cxnId="{9AB9FAEB-FDE3-4735-BE1B-CE5731A110B5}">
      <dgm:prSet/>
      <dgm:spPr/>
      <dgm:t>
        <a:bodyPr/>
        <a:lstStyle/>
        <a:p>
          <a:endParaRPr lang="ru-RU"/>
        </a:p>
      </dgm:t>
    </dgm:pt>
    <dgm:pt modelId="{3048983F-005B-47F3-86BB-BDE933BABB3E}" type="sibTrans" cxnId="{9AB9FAEB-FDE3-4735-BE1B-CE5731A110B5}">
      <dgm:prSet/>
      <dgm:spPr/>
      <dgm:t>
        <a:bodyPr/>
        <a:lstStyle/>
        <a:p>
          <a:endParaRPr lang="ru-RU"/>
        </a:p>
      </dgm:t>
    </dgm:pt>
    <dgm:pt modelId="{984DF28D-4C86-4C23-A0D1-B80D8C4E5081}">
      <dgm:prSet custT="1"/>
      <dgm:spPr/>
      <dgm:t>
        <a:bodyPr/>
        <a:lstStyle/>
        <a:p>
          <a:endParaRPr lang="ru-RU" sz="36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DF379-B543-4A7D-8529-F16C6FC5F920}" type="parTrans" cxnId="{94549892-E14B-4706-A609-57FEAC29CC3A}">
      <dgm:prSet/>
      <dgm:spPr/>
      <dgm:t>
        <a:bodyPr/>
        <a:lstStyle/>
        <a:p>
          <a:endParaRPr lang="ru-RU"/>
        </a:p>
      </dgm:t>
    </dgm:pt>
    <dgm:pt modelId="{FFE03EE4-306A-477B-A875-4F8817FFBE3E}" type="sibTrans" cxnId="{94549892-E14B-4706-A609-57FEAC29CC3A}">
      <dgm:prSet/>
      <dgm:spPr/>
      <dgm:t>
        <a:bodyPr/>
        <a:lstStyle/>
        <a:p>
          <a:endParaRPr lang="ru-RU"/>
        </a:p>
      </dgm:t>
    </dgm:pt>
    <dgm:pt modelId="{1266F3D5-E47B-46A6-9EAC-13E707C9487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6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7. В состав аттестационной комиссии организации в обязательном порядке включается представитель выборного органа соответствующей первичной профсоюзной организации, </a:t>
          </a:r>
          <a:r>
            <a:rPr lang="ru-RU" sz="3600" b="0" i="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 при отсутствии такового - иного представительного органа (представителя) работников организации. Руководитель организации в состав аттестационной комиссии организации не входит.</a:t>
          </a:r>
        </a:p>
      </dgm:t>
    </dgm:pt>
    <dgm:pt modelId="{B8F58EF1-3F7C-46A3-8055-EA4E4C5F6350}" type="parTrans" cxnId="{D8F130F4-DC4F-43A9-8CB5-611412432E68}">
      <dgm:prSet/>
      <dgm:spPr/>
      <dgm:t>
        <a:bodyPr/>
        <a:lstStyle/>
        <a:p>
          <a:endParaRPr lang="ru-RU"/>
        </a:p>
      </dgm:t>
    </dgm:pt>
    <dgm:pt modelId="{45D2092E-B35B-405E-A316-30C31638692E}" type="sibTrans" cxnId="{D8F130F4-DC4F-43A9-8CB5-611412432E68}">
      <dgm:prSet/>
      <dgm:spPr/>
      <dgm:t>
        <a:bodyPr/>
        <a:lstStyle/>
        <a:p>
          <a:endParaRPr lang="ru-RU"/>
        </a:p>
      </dgm:t>
    </dgm:pt>
    <dgm:pt modelId="{0DD80BE6-1814-4CFB-8F5A-990A9746856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2BE9A40-15E1-470A-AEA9-DB0627DF0889}" type="parTrans" cxnId="{237BCC44-3EC4-4979-8830-4DCD455E5077}">
      <dgm:prSet/>
      <dgm:spPr/>
      <dgm:t>
        <a:bodyPr/>
        <a:lstStyle/>
        <a:p>
          <a:endParaRPr lang="ru-RU"/>
        </a:p>
      </dgm:t>
    </dgm:pt>
    <dgm:pt modelId="{968D9FD1-1B60-4795-99E7-90D6272AE9CE}" type="sibTrans" cxnId="{237BCC44-3EC4-4979-8830-4DCD455E5077}">
      <dgm:prSet/>
      <dgm:spPr/>
      <dgm:t>
        <a:bodyPr/>
        <a:lstStyle/>
        <a:p>
          <a:endParaRPr lang="ru-RU"/>
        </a:p>
      </dgm:t>
    </dgm:pt>
    <dgm:pt modelId="{B55CF1BC-5877-4F91-9949-FD94F00F46B9}">
      <dgm:prSet custT="1"/>
      <dgm:spPr/>
      <dgm:t>
        <a:bodyPr/>
        <a:lstStyle/>
        <a:p>
          <a:endParaRPr lang="ru-RU"/>
        </a:p>
      </dgm:t>
    </dgm:pt>
    <dgm:pt modelId="{E8D66195-A90F-4E66-B4E6-C17A4B7A46BD}" type="parTrans" cxnId="{BD159B1B-C254-4E27-9F7A-4FD31C78D795}">
      <dgm:prSet/>
      <dgm:spPr/>
      <dgm:t>
        <a:bodyPr/>
        <a:lstStyle/>
        <a:p>
          <a:endParaRPr lang="ru-RU"/>
        </a:p>
      </dgm:t>
    </dgm:pt>
    <dgm:pt modelId="{E8B24636-418D-4534-B37C-24DD2F2D41E0}" type="sibTrans" cxnId="{BD159B1B-C254-4E27-9F7A-4FD31C78D795}">
      <dgm:prSet/>
      <dgm:spPr/>
      <dgm:t>
        <a:bodyPr/>
        <a:lstStyle/>
        <a:p>
          <a:endParaRPr lang="ru-RU"/>
        </a:p>
      </dgm:t>
    </dgm:pt>
    <dgm:pt modelId="{6CCCCEE5-7D84-4CDB-97FF-2D9B7C615F13}">
      <dgm:prSet custT="1"/>
      <dgm:spPr/>
      <dgm:t>
        <a:bodyPr/>
        <a:lstStyle/>
        <a:p>
          <a:endParaRPr lang="ru-RU" sz="36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E5CB9-A2E6-41E4-A298-B8C91EA80B84}" type="parTrans" cxnId="{EE65671A-FB4F-4A5B-AFF4-D19CAAADF7D5}">
      <dgm:prSet/>
      <dgm:spPr/>
      <dgm:t>
        <a:bodyPr/>
        <a:lstStyle/>
        <a:p>
          <a:endParaRPr lang="ru-RU"/>
        </a:p>
      </dgm:t>
    </dgm:pt>
    <dgm:pt modelId="{59922D6C-8F83-4EF0-B75C-2E258834CE9D}" type="sibTrans" cxnId="{EE65671A-FB4F-4A5B-AFF4-D19CAAADF7D5}">
      <dgm:prSet/>
      <dgm:spPr/>
      <dgm:t>
        <a:bodyPr/>
        <a:lstStyle/>
        <a:p>
          <a:endParaRPr lang="ru-RU"/>
        </a:p>
      </dgm:t>
    </dgm:pt>
    <dgm:pt modelId="{5EA56E59-82F2-4C58-82C0-F03468D34A6B}" type="pres">
      <dgm:prSet presAssocID="{335D7552-6EBE-4590-8913-FE69F09B8F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7E8BE-3338-43D6-827A-DC9CC3E301B5}" type="pres">
      <dgm:prSet presAssocID="{335D7552-6EBE-4590-8913-FE69F09B8FC5}" presName="axisShape" presStyleLbl="bgShp" presStyleIdx="0" presStyleCnt="1" custFlipHor="1" custScaleX="825" custLinFactNeighborX="-10014" custLinFactNeighborY="-1331"/>
      <dgm:spPr>
        <a:solidFill>
          <a:schemeClr val="bg2">
            <a:lumMod val="75000"/>
          </a:schemeClr>
        </a:solidFill>
      </dgm:spPr>
    </dgm:pt>
    <dgm:pt modelId="{BDEA8EC5-085B-4C79-ADDE-BA34B53935D3}" type="pres">
      <dgm:prSet presAssocID="{335D7552-6EBE-4590-8913-FE69F09B8FC5}" presName="rect1" presStyleLbl="node1" presStyleIdx="0" presStyleCnt="4" custScaleX="288567" custScaleY="48932" custLinFactX="-14789" custLinFactNeighborX="-100000" custLinFactNeighborY="-41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6D392-6E94-4FCC-9C7E-FEFECAC66B1B}" type="pres">
      <dgm:prSet presAssocID="{335D7552-6EBE-4590-8913-FE69F09B8FC5}" presName="rect2" presStyleLbl="node1" presStyleIdx="1" presStyleCnt="4" custScaleX="309935" custScaleY="48053" custLinFactNeighborX="93633" custLinFactNeighborY="-3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1D1CE-A873-45CA-A45C-6FDF140FB390}" type="pres">
      <dgm:prSet presAssocID="{335D7552-6EBE-4590-8913-FE69F09B8FC5}" presName="rect3" presStyleLbl="node1" presStyleIdx="2" presStyleCnt="4" custScaleX="285331" custScaleY="182297" custLinFactNeighborX="-86890" custLinFactNeighborY="-2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CFB1-8506-4594-883B-955FBE3D6D76}" type="pres">
      <dgm:prSet presAssocID="{335D7552-6EBE-4590-8913-FE69F09B8FC5}" presName="rect4" presStyleLbl="node1" presStyleIdx="3" presStyleCnt="4" custScaleX="300986" custScaleY="183307" custLinFactNeighborX="93938" custLinFactNeighborY="-23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BCC44-3EC4-4979-8830-4DCD455E5077}" srcId="{335D7552-6EBE-4590-8913-FE69F09B8FC5}" destId="{0DD80BE6-1814-4CFB-8F5A-990A97468568}" srcOrd="6" destOrd="0" parTransId="{B2BE9A40-15E1-470A-AEA9-DB0627DF0889}" sibTransId="{968D9FD1-1B60-4795-99E7-90D6272AE9CE}"/>
    <dgm:cxn modelId="{BD159B1B-C254-4E27-9F7A-4FD31C78D795}" srcId="{335D7552-6EBE-4590-8913-FE69F09B8FC5}" destId="{B55CF1BC-5877-4F91-9949-FD94F00F46B9}" srcOrd="4" destOrd="0" parTransId="{E8D66195-A90F-4E66-B4E6-C17A4B7A46BD}" sibTransId="{E8B24636-418D-4534-B37C-24DD2F2D41E0}"/>
    <dgm:cxn modelId="{D6441273-FFA4-41A3-83D9-8584226CDC23}" type="presOf" srcId="{A3BCBDEF-4362-43CA-8DB7-B7AC7DB63ACB}" destId="{BDEA8EC5-085B-4C79-ADDE-BA34B53935D3}" srcOrd="0" destOrd="0" presId="urn:microsoft.com/office/officeart/2005/8/layout/matrix2"/>
    <dgm:cxn modelId="{9AB9FAEB-FDE3-4735-BE1B-CE5731A110B5}" srcId="{335D7552-6EBE-4590-8913-FE69F09B8FC5}" destId="{9167BA16-B38E-4766-A228-D7A8D20262F7}" srcOrd="7" destOrd="0" parTransId="{ABF998D3-23C1-4FC4-BCBA-1C1AC406C7E2}" sibTransId="{3048983F-005B-47F3-86BB-BDE933BABB3E}"/>
    <dgm:cxn modelId="{358790BE-454F-4A77-8C75-CC5F4927639D}" srcId="{335D7552-6EBE-4590-8913-FE69F09B8FC5}" destId="{123B00DD-BD0F-4138-A17F-85BE7A34EEEA}" srcOrd="1" destOrd="0" parTransId="{E95D1403-CF7C-4A75-A954-FF7E5BAB6A12}" sibTransId="{424BFF78-38A2-4FD3-869B-46920EFDD271}"/>
    <dgm:cxn modelId="{AA7EDAEC-89CD-4171-9B89-0835B23A1CAD}" srcId="{335D7552-6EBE-4590-8913-FE69F09B8FC5}" destId="{01F51956-14B3-43CB-AFA4-97717B0E67F0}" srcOrd="2" destOrd="0" parTransId="{6E3903D2-69C7-4664-A9A5-CDFAD4BFB8CF}" sibTransId="{6B23125F-5428-4636-BD23-119322EDA25F}"/>
    <dgm:cxn modelId="{C6301C0A-F7D3-450F-ABF8-56D11A78FFB4}" type="presOf" srcId="{335D7552-6EBE-4590-8913-FE69F09B8FC5}" destId="{5EA56E59-82F2-4C58-82C0-F03468D34A6B}" srcOrd="0" destOrd="0" presId="urn:microsoft.com/office/officeart/2005/8/layout/matrix2"/>
    <dgm:cxn modelId="{94549892-E14B-4706-A609-57FEAC29CC3A}" srcId="{335D7552-6EBE-4590-8913-FE69F09B8FC5}" destId="{984DF28D-4C86-4C23-A0D1-B80D8C4E5081}" srcOrd="8" destOrd="0" parTransId="{508DF379-B543-4A7D-8529-F16C6FC5F920}" sibTransId="{FFE03EE4-306A-477B-A875-4F8817FFBE3E}"/>
    <dgm:cxn modelId="{D8F130F4-DC4F-43A9-8CB5-611412432E68}" srcId="{335D7552-6EBE-4590-8913-FE69F09B8FC5}" destId="{1266F3D5-E47B-46A6-9EAC-13E707C94870}" srcOrd="3" destOrd="0" parTransId="{B8F58EF1-3F7C-46A3-8055-EA4E4C5F6350}" sibTransId="{45D2092E-B35B-405E-A316-30C31638692E}"/>
    <dgm:cxn modelId="{F6474938-DCFF-4C60-8521-985CE7EBAE47}" srcId="{335D7552-6EBE-4590-8913-FE69F09B8FC5}" destId="{A3BCBDEF-4362-43CA-8DB7-B7AC7DB63ACB}" srcOrd="0" destOrd="0" parTransId="{A9B34604-63EB-4193-B1D9-653FB6640881}" sibTransId="{A671DCAA-631C-44E6-BE9D-BDB0EDE6A5D6}"/>
    <dgm:cxn modelId="{6F2C7A00-1A68-43B5-B9F7-E6904A6078D6}" type="presOf" srcId="{1266F3D5-E47B-46A6-9EAC-13E707C94870}" destId="{EB86CFB1-8506-4594-883B-955FBE3D6D76}" srcOrd="0" destOrd="0" presId="urn:microsoft.com/office/officeart/2005/8/layout/matrix2"/>
    <dgm:cxn modelId="{0A73A448-44CC-421E-B9AB-8659EB6A630D}" type="presOf" srcId="{01F51956-14B3-43CB-AFA4-97717B0E67F0}" destId="{ADA1D1CE-A873-45CA-A45C-6FDF140FB390}" srcOrd="0" destOrd="0" presId="urn:microsoft.com/office/officeart/2005/8/layout/matrix2"/>
    <dgm:cxn modelId="{EE65671A-FB4F-4A5B-AFF4-D19CAAADF7D5}" srcId="{335D7552-6EBE-4590-8913-FE69F09B8FC5}" destId="{6CCCCEE5-7D84-4CDB-97FF-2D9B7C615F13}" srcOrd="5" destOrd="0" parTransId="{4BBE5CB9-A2E6-41E4-A298-B8C91EA80B84}" sibTransId="{59922D6C-8F83-4EF0-B75C-2E258834CE9D}"/>
    <dgm:cxn modelId="{52D66CE6-A5BC-4803-9DB8-D6142EEFD8C9}" type="presOf" srcId="{123B00DD-BD0F-4138-A17F-85BE7A34EEEA}" destId="{45F6D392-6E94-4FCC-9C7E-FEFECAC66B1B}" srcOrd="0" destOrd="0" presId="urn:microsoft.com/office/officeart/2005/8/layout/matrix2"/>
    <dgm:cxn modelId="{5E2453A2-E59B-440E-AD54-5AEF829CE46A}" type="presParOf" srcId="{5EA56E59-82F2-4C58-82C0-F03468D34A6B}" destId="{6E87E8BE-3338-43D6-827A-DC9CC3E301B5}" srcOrd="0" destOrd="0" presId="urn:microsoft.com/office/officeart/2005/8/layout/matrix2"/>
    <dgm:cxn modelId="{6AD42176-2DAE-44A4-987E-DF6804C7F7EF}" type="presParOf" srcId="{5EA56E59-82F2-4C58-82C0-F03468D34A6B}" destId="{BDEA8EC5-085B-4C79-ADDE-BA34B53935D3}" srcOrd="1" destOrd="0" presId="urn:microsoft.com/office/officeart/2005/8/layout/matrix2"/>
    <dgm:cxn modelId="{B4BB456C-9AF7-4A9C-8C0C-90DA0B39935E}" type="presParOf" srcId="{5EA56E59-82F2-4C58-82C0-F03468D34A6B}" destId="{45F6D392-6E94-4FCC-9C7E-FEFECAC66B1B}" srcOrd="2" destOrd="0" presId="urn:microsoft.com/office/officeart/2005/8/layout/matrix2"/>
    <dgm:cxn modelId="{CA134680-13ED-483F-9EA4-4EB779ACC219}" type="presParOf" srcId="{5EA56E59-82F2-4C58-82C0-F03468D34A6B}" destId="{ADA1D1CE-A873-45CA-A45C-6FDF140FB390}" srcOrd="3" destOrd="0" presId="urn:microsoft.com/office/officeart/2005/8/layout/matrix2"/>
    <dgm:cxn modelId="{7E571671-3B72-42DC-AAAF-D3CF3AD10AC6}" type="presParOf" srcId="{5EA56E59-82F2-4C58-82C0-F03468D34A6B}" destId="{EB86CFB1-8506-4594-883B-955FBE3D6D7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5D7552-6EBE-4590-8913-FE69F09B8FC5}" type="doc">
      <dgm:prSet loTypeId="urn:microsoft.com/office/officeart/2005/8/layout/matrix2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3BCBDEF-4362-43CA-8DB7-B7AC7DB63AC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dirty="0">
            <a:solidFill>
              <a:schemeClr val="tx1"/>
            </a:solidFill>
          </a:endParaRPr>
        </a:p>
      </dgm:t>
    </dgm:pt>
    <dgm:pt modelId="{A9B34604-63EB-4193-B1D9-653FB6640881}" type="parTrans" cxnId="{F6474938-DCFF-4C60-8521-985CE7EBAE47}">
      <dgm:prSet/>
      <dgm:spPr/>
      <dgm:t>
        <a:bodyPr/>
        <a:lstStyle/>
        <a:p>
          <a:endParaRPr lang="ru-RU"/>
        </a:p>
      </dgm:t>
    </dgm:pt>
    <dgm:pt modelId="{A671DCAA-631C-44E6-BE9D-BDB0EDE6A5D6}" type="sibTrans" cxnId="{F6474938-DCFF-4C60-8521-985CE7EBAE47}">
      <dgm:prSet/>
      <dgm:spPr/>
      <dgm:t>
        <a:bodyPr/>
        <a:lstStyle/>
        <a:p>
          <a:endParaRPr lang="ru-RU"/>
        </a:p>
      </dgm:t>
    </dgm:pt>
    <dgm:pt modelId="{123B00DD-BD0F-4138-A17F-85BE7A34EEE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D1403-CF7C-4A75-A954-FF7E5BAB6A12}" type="parTrans" cxnId="{358790BE-454F-4A77-8C75-CC5F4927639D}">
      <dgm:prSet/>
      <dgm:spPr/>
      <dgm:t>
        <a:bodyPr/>
        <a:lstStyle/>
        <a:p>
          <a:endParaRPr lang="ru-RU"/>
        </a:p>
      </dgm:t>
    </dgm:pt>
    <dgm:pt modelId="{424BFF78-38A2-4FD3-869B-46920EFDD271}" type="sibTrans" cxnId="{358790BE-454F-4A77-8C75-CC5F4927639D}">
      <dgm:prSet/>
      <dgm:spPr/>
      <dgm:t>
        <a:bodyPr/>
        <a:lstStyle/>
        <a:p>
          <a:endParaRPr lang="ru-RU"/>
        </a:p>
      </dgm:t>
    </dgm:pt>
    <dgm:pt modelId="{01F51956-14B3-43CB-AFA4-97717B0E67F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20. На педагогического работника, прошедшего аттестацию, не позднее двух рабочих дней со дня ее проведения секретарем аттестационной комиссии организации составляется выписка из протокола, содержащая сведения о фамилии, имени, отчестве (при наличии) аттестуемого, наименовании его должности, дате заседания аттестационной комиссии организации, результатах голосования, о принятом аттестационной комиссией организации решении. Работодатель знакомит педагогического работника с выпиской из протокола под роспись в течение трех рабочих дней после ее составления. Выписка из протокола хранится в личном деле педагогического работника.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3125F-5428-4636-BD23-119322EDA25F}" type="sibTrans" cxnId="{AA7EDAEC-89CD-4171-9B89-0835B23A1CAD}">
      <dgm:prSet/>
      <dgm:spPr/>
      <dgm:t>
        <a:bodyPr/>
        <a:lstStyle/>
        <a:p>
          <a:endParaRPr lang="ru-RU"/>
        </a:p>
      </dgm:t>
    </dgm:pt>
    <dgm:pt modelId="{6E3903D2-69C7-4664-A9A5-CDFAD4BFB8CF}" type="parTrans" cxnId="{AA7EDAEC-89CD-4171-9B89-0835B23A1CAD}">
      <dgm:prSet/>
      <dgm:spPr/>
      <dgm:t>
        <a:bodyPr/>
        <a:lstStyle/>
        <a:p>
          <a:endParaRPr lang="ru-RU"/>
        </a:p>
      </dgm:t>
    </dgm:pt>
    <dgm:pt modelId="{9167BA16-B38E-4766-A228-D7A8D20262F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BF998D3-23C1-4FC4-BCBA-1C1AC406C7E2}" type="parTrans" cxnId="{9AB9FAEB-FDE3-4735-BE1B-CE5731A110B5}">
      <dgm:prSet/>
      <dgm:spPr/>
      <dgm:t>
        <a:bodyPr/>
        <a:lstStyle/>
        <a:p>
          <a:endParaRPr lang="ru-RU"/>
        </a:p>
      </dgm:t>
    </dgm:pt>
    <dgm:pt modelId="{3048983F-005B-47F3-86BB-BDE933BABB3E}" type="sibTrans" cxnId="{9AB9FAEB-FDE3-4735-BE1B-CE5731A110B5}">
      <dgm:prSet/>
      <dgm:spPr/>
      <dgm:t>
        <a:bodyPr/>
        <a:lstStyle/>
        <a:p>
          <a:endParaRPr lang="ru-RU"/>
        </a:p>
      </dgm:t>
    </dgm:pt>
    <dgm:pt modelId="{984DF28D-4C86-4C23-A0D1-B80D8C4E5081}">
      <dgm:prSet custT="1"/>
      <dgm:spPr/>
      <dgm:t>
        <a:bodyPr/>
        <a:lstStyle/>
        <a:p>
          <a:endParaRPr lang="ru-RU" sz="36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DF379-B543-4A7D-8529-F16C6FC5F920}" type="parTrans" cxnId="{94549892-E14B-4706-A609-57FEAC29CC3A}">
      <dgm:prSet/>
      <dgm:spPr/>
      <dgm:t>
        <a:bodyPr/>
        <a:lstStyle/>
        <a:p>
          <a:endParaRPr lang="ru-RU"/>
        </a:p>
      </dgm:t>
    </dgm:pt>
    <dgm:pt modelId="{FFE03EE4-306A-477B-A875-4F8817FFBE3E}" type="sibTrans" cxnId="{94549892-E14B-4706-A609-57FEAC29CC3A}">
      <dgm:prSet/>
      <dgm:spPr/>
      <dgm:t>
        <a:bodyPr/>
        <a:lstStyle/>
        <a:p>
          <a:endParaRPr lang="ru-RU"/>
        </a:p>
      </dgm:t>
    </dgm:pt>
    <dgm:pt modelId="{1266F3D5-E47B-46A6-9EAC-13E707C9487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8F58EF1-3F7C-46A3-8055-EA4E4C5F6350}" type="parTrans" cxnId="{D8F130F4-DC4F-43A9-8CB5-611412432E68}">
      <dgm:prSet/>
      <dgm:spPr/>
      <dgm:t>
        <a:bodyPr/>
        <a:lstStyle/>
        <a:p>
          <a:endParaRPr lang="ru-RU"/>
        </a:p>
      </dgm:t>
    </dgm:pt>
    <dgm:pt modelId="{45D2092E-B35B-405E-A316-30C31638692E}" type="sibTrans" cxnId="{D8F130F4-DC4F-43A9-8CB5-611412432E68}">
      <dgm:prSet/>
      <dgm:spPr/>
      <dgm:t>
        <a:bodyPr/>
        <a:lstStyle/>
        <a:p>
          <a:endParaRPr lang="ru-RU"/>
        </a:p>
      </dgm:t>
    </dgm:pt>
    <dgm:pt modelId="{0DD80BE6-1814-4CFB-8F5A-990A9746856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2BE9A40-15E1-470A-AEA9-DB0627DF0889}" type="parTrans" cxnId="{237BCC44-3EC4-4979-8830-4DCD455E5077}">
      <dgm:prSet/>
      <dgm:spPr/>
      <dgm:t>
        <a:bodyPr/>
        <a:lstStyle/>
        <a:p>
          <a:endParaRPr lang="ru-RU"/>
        </a:p>
      </dgm:t>
    </dgm:pt>
    <dgm:pt modelId="{968D9FD1-1B60-4795-99E7-90D6272AE9CE}" type="sibTrans" cxnId="{237BCC44-3EC4-4979-8830-4DCD455E5077}">
      <dgm:prSet/>
      <dgm:spPr/>
      <dgm:t>
        <a:bodyPr/>
        <a:lstStyle/>
        <a:p>
          <a:endParaRPr lang="ru-RU"/>
        </a:p>
      </dgm:t>
    </dgm:pt>
    <dgm:pt modelId="{B55CF1BC-5877-4F91-9949-FD94F00F46B9}">
      <dgm:prSet custT="1"/>
      <dgm:spPr/>
      <dgm:t>
        <a:bodyPr/>
        <a:lstStyle/>
        <a:p>
          <a:endParaRPr lang="ru-RU"/>
        </a:p>
      </dgm:t>
    </dgm:pt>
    <dgm:pt modelId="{E8D66195-A90F-4E66-B4E6-C17A4B7A46BD}" type="parTrans" cxnId="{BD159B1B-C254-4E27-9F7A-4FD31C78D795}">
      <dgm:prSet/>
      <dgm:spPr/>
      <dgm:t>
        <a:bodyPr/>
        <a:lstStyle/>
        <a:p>
          <a:endParaRPr lang="ru-RU"/>
        </a:p>
      </dgm:t>
    </dgm:pt>
    <dgm:pt modelId="{E8B24636-418D-4534-B37C-24DD2F2D41E0}" type="sibTrans" cxnId="{BD159B1B-C254-4E27-9F7A-4FD31C78D795}">
      <dgm:prSet/>
      <dgm:spPr/>
      <dgm:t>
        <a:bodyPr/>
        <a:lstStyle/>
        <a:p>
          <a:endParaRPr lang="ru-RU"/>
        </a:p>
      </dgm:t>
    </dgm:pt>
    <dgm:pt modelId="{6CCCCEE5-7D84-4CDB-97FF-2D9B7C615F13}">
      <dgm:prSet custT="1"/>
      <dgm:spPr/>
      <dgm:t>
        <a:bodyPr/>
        <a:lstStyle/>
        <a:p>
          <a:endParaRPr lang="ru-RU" sz="36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E5CB9-A2E6-41E4-A298-B8C91EA80B84}" type="parTrans" cxnId="{EE65671A-FB4F-4A5B-AFF4-D19CAAADF7D5}">
      <dgm:prSet/>
      <dgm:spPr/>
      <dgm:t>
        <a:bodyPr/>
        <a:lstStyle/>
        <a:p>
          <a:endParaRPr lang="ru-RU"/>
        </a:p>
      </dgm:t>
    </dgm:pt>
    <dgm:pt modelId="{59922D6C-8F83-4EF0-B75C-2E258834CE9D}" type="sibTrans" cxnId="{EE65671A-FB4F-4A5B-AFF4-D19CAAADF7D5}">
      <dgm:prSet/>
      <dgm:spPr/>
      <dgm:t>
        <a:bodyPr/>
        <a:lstStyle/>
        <a:p>
          <a:endParaRPr lang="ru-RU"/>
        </a:p>
      </dgm:t>
    </dgm:pt>
    <dgm:pt modelId="{B454CF1B-E231-457D-A83D-7BAD4B2AE3F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20. На педагогического работника, прошедшего аттестацию, не позднее 2 рабочих дней со дня ее проведения секретарем аттестационной комиссии организации составляется выписка из протокола, содержащая сведения о фамилии, имени, отчестве (при наличии) аттестуемого, наименовании его должности, по которой проводилась аттестация, дате заседания аттестационной комиссии организаций, результатах голосования, о принятом аттестационной комиссией организации решении. Работодатель знакомит педагогического работника с выпиской из протокола под подпись в течение 3 рабочих дней после ее составления. Выписка из протокола хранится в личном деле педагогического работника. </a:t>
          </a:r>
          <a:r>
            <a:rPr lang="ru-RU" sz="2400" b="0" i="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Сведения об аттестации педагогического работника, проводимой с целью подтверждения соответствия занимаемой должности, в трудовую книжку и (или) в сведения о трудовой деятельности не вносятся.</a:t>
          </a:r>
        </a:p>
      </dgm:t>
    </dgm:pt>
    <dgm:pt modelId="{F3183370-2C97-4636-B1D3-42E0C2BE212A}" type="parTrans" cxnId="{3D94FDD0-A625-418D-9CF4-82E9EF6F5BC9}">
      <dgm:prSet/>
      <dgm:spPr/>
      <dgm:t>
        <a:bodyPr/>
        <a:lstStyle/>
        <a:p>
          <a:endParaRPr lang="ru-RU"/>
        </a:p>
      </dgm:t>
    </dgm:pt>
    <dgm:pt modelId="{143DA131-7013-4B84-950C-D185035FB311}" type="sibTrans" cxnId="{3D94FDD0-A625-418D-9CF4-82E9EF6F5BC9}">
      <dgm:prSet/>
      <dgm:spPr/>
      <dgm:t>
        <a:bodyPr/>
        <a:lstStyle/>
        <a:p>
          <a:endParaRPr lang="ru-RU"/>
        </a:p>
      </dgm:t>
    </dgm:pt>
    <dgm:pt modelId="{F4A509BF-AC10-4760-B48A-42CEB3FB71A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56AD1B8-24AE-413B-BADA-2817770505EF}" type="parTrans" cxnId="{5D7E2E21-CBE0-4A65-ABC7-A28C8CF54C48}">
      <dgm:prSet/>
      <dgm:spPr/>
      <dgm:t>
        <a:bodyPr/>
        <a:lstStyle/>
        <a:p>
          <a:endParaRPr lang="ru-RU"/>
        </a:p>
      </dgm:t>
    </dgm:pt>
    <dgm:pt modelId="{3988C7FA-D70F-4E34-B64F-A4B551616828}" type="sibTrans" cxnId="{5D7E2E21-CBE0-4A65-ABC7-A28C8CF54C48}">
      <dgm:prSet/>
      <dgm:spPr/>
      <dgm:t>
        <a:bodyPr/>
        <a:lstStyle/>
        <a:p>
          <a:endParaRPr lang="ru-RU"/>
        </a:p>
      </dgm:t>
    </dgm:pt>
    <dgm:pt modelId="{D344393D-079B-4E07-AC64-3A977408C6E7}">
      <dgm:prSet custT="1"/>
      <dgm:spPr/>
      <dgm:t>
        <a:bodyPr/>
        <a:lstStyle/>
        <a:p>
          <a:endParaRPr lang="ru-RU" sz="36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E2BC6-DB3B-4A01-99F6-E7576A4CCCC6}" type="parTrans" cxnId="{F2EB7F1B-7CB9-4CA6-B5F3-49E79E2AF376}">
      <dgm:prSet/>
      <dgm:spPr/>
      <dgm:t>
        <a:bodyPr/>
        <a:lstStyle/>
        <a:p>
          <a:endParaRPr lang="ru-RU"/>
        </a:p>
      </dgm:t>
    </dgm:pt>
    <dgm:pt modelId="{2E6361C7-9458-400E-89D3-663D8AD08ED1}" type="sibTrans" cxnId="{F2EB7F1B-7CB9-4CA6-B5F3-49E79E2AF376}">
      <dgm:prSet/>
      <dgm:spPr/>
      <dgm:t>
        <a:bodyPr/>
        <a:lstStyle/>
        <a:p>
          <a:endParaRPr lang="ru-RU"/>
        </a:p>
      </dgm:t>
    </dgm:pt>
    <dgm:pt modelId="{5EA56E59-82F2-4C58-82C0-F03468D34A6B}" type="pres">
      <dgm:prSet presAssocID="{335D7552-6EBE-4590-8913-FE69F09B8F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7E8BE-3338-43D6-827A-DC9CC3E301B5}" type="pres">
      <dgm:prSet presAssocID="{335D7552-6EBE-4590-8913-FE69F09B8FC5}" presName="axisShape" presStyleLbl="bgShp" presStyleIdx="0" presStyleCnt="1" custFlipHor="1" custScaleX="825" custLinFactNeighborX="-10014" custLinFactNeighborY="-1331"/>
      <dgm:spPr>
        <a:solidFill>
          <a:schemeClr val="bg2">
            <a:lumMod val="75000"/>
          </a:schemeClr>
        </a:solidFill>
      </dgm:spPr>
    </dgm:pt>
    <dgm:pt modelId="{BDEA8EC5-085B-4C79-ADDE-BA34B53935D3}" type="pres">
      <dgm:prSet presAssocID="{335D7552-6EBE-4590-8913-FE69F09B8FC5}" presName="rect1" presStyleLbl="node1" presStyleIdx="0" presStyleCnt="4" custScaleX="288567" custScaleY="48932" custLinFactX="-14789" custLinFactNeighborX="-100000" custLinFactNeighborY="-41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6D392-6E94-4FCC-9C7E-FEFECAC66B1B}" type="pres">
      <dgm:prSet presAssocID="{335D7552-6EBE-4590-8913-FE69F09B8FC5}" presName="rect2" presStyleLbl="node1" presStyleIdx="1" presStyleCnt="4" custScaleX="309935" custScaleY="48053" custLinFactNeighborX="93633" custLinFactNeighborY="-3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1D1CE-A873-45CA-A45C-6FDF140FB390}" type="pres">
      <dgm:prSet presAssocID="{335D7552-6EBE-4590-8913-FE69F09B8FC5}" presName="rect3" presStyleLbl="node1" presStyleIdx="2" presStyleCnt="4" custScaleX="285331" custScaleY="182297" custLinFactNeighborX="-86890" custLinFactNeighborY="-2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CFB1-8506-4594-883B-955FBE3D6D76}" type="pres">
      <dgm:prSet presAssocID="{335D7552-6EBE-4590-8913-FE69F09B8FC5}" presName="rect4" presStyleLbl="node1" presStyleIdx="3" presStyleCnt="4" custScaleX="300986" custScaleY="183307" custLinFactNeighborX="92553" custLinFactNeighborY="-24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BCC44-3EC4-4979-8830-4DCD455E5077}" srcId="{335D7552-6EBE-4590-8913-FE69F09B8FC5}" destId="{0DD80BE6-1814-4CFB-8F5A-990A97468568}" srcOrd="9" destOrd="0" parTransId="{B2BE9A40-15E1-470A-AEA9-DB0627DF0889}" sibTransId="{968D9FD1-1B60-4795-99E7-90D6272AE9CE}"/>
    <dgm:cxn modelId="{5D7E2E21-CBE0-4A65-ABC7-A28C8CF54C48}" srcId="{335D7552-6EBE-4590-8913-FE69F09B8FC5}" destId="{F4A509BF-AC10-4760-B48A-42CEB3FB71A6}" srcOrd="5" destOrd="0" parTransId="{E56AD1B8-24AE-413B-BADA-2817770505EF}" sibTransId="{3988C7FA-D70F-4E34-B64F-A4B551616828}"/>
    <dgm:cxn modelId="{5CC0C18E-9038-4B3D-9408-BF130C8492DB}" type="presOf" srcId="{A3BCBDEF-4362-43CA-8DB7-B7AC7DB63ACB}" destId="{BDEA8EC5-085B-4C79-ADDE-BA34B53935D3}" srcOrd="0" destOrd="0" presId="urn:microsoft.com/office/officeart/2005/8/layout/matrix2"/>
    <dgm:cxn modelId="{FE9135E6-4AB6-47DA-A568-4B5B61E4C7F3}" type="presOf" srcId="{B454CF1B-E231-457D-A83D-7BAD4B2AE3F9}" destId="{EB86CFB1-8506-4594-883B-955FBE3D6D76}" srcOrd="0" destOrd="0" presId="urn:microsoft.com/office/officeart/2005/8/layout/matrix2"/>
    <dgm:cxn modelId="{BD159B1B-C254-4E27-9F7A-4FD31C78D795}" srcId="{335D7552-6EBE-4590-8913-FE69F09B8FC5}" destId="{B55CF1BC-5877-4F91-9949-FD94F00F46B9}" srcOrd="7" destOrd="0" parTransId="{E8D66195-A90F-4E66-B4E6-C17A4B7A46BD}" sibTransId="{E8B24636-418D-4534-B37C-24DD2F2D41E0}"/>
    <dgm:cxn modelId="{1FB35B72-AB12-45C3-85CA-27AC57CEFD56}" type="presOf" srcId="{01F51956-14B3-43CB-AFA4-97717B0E67F0}" destId="{ADA1D1CE-A873-45CA-A45C-6FDF140FB390}" srcOrd="0" destOrd="0" presId="urn:microsoft.com/office/officeart/2005/8/layout/matrix2"/>
    <dgm:cxn modelId="{9AB9FAEB-FDE3-4735-BE1B-CE5731A110B5}" srcId="{335D7552-6EBE-4590-8913-FE69F09B8FC5}" destId="{9167BA16-B38E-4766-A228-D7A8D20262F7}" srcOrd="10" destOrd="0" parTransId="{ABF998D3-23C1-4FC4-BCBA-1C1AC406C7E2}" sibTransId="{3048983F-005B-47F3-86BB-BDE933BABB3E}"/>
    <dgm:cxn modelId="{358790BE-454F-4A77-8C75-CC5F4927639D}" srcId="{335D7552-6EBE-4590-8913-FE69F09B8FC5}" destId="{123B00DD-BD0F-4138-A17F-85BE7A34EEEA}" srcOrd="1" destOrd="0" parTransId="{E95D1403-CF7C-4A75-A954-FF7E5BAB6A12}" sibTransId="{424BFF78-38A2-4FD3-869B-46920EFDD271}"/>
    <dgm:cxn modelId="{AA7EDAEC-89CD-4171-9B89-0835B23A1CAD}" srcId="{335D7552-6EBE-4590-8913-FE69F09B8FC5}" destId="{01F51956-14B3-43CB-AFA4-97717B0E67F0}" srcOrd="2" destOrd="0" parTransId="{6E3903D2-69C7-4664-A9A5-CDFAD4BFB8CF}" sibTransId="{6B23125F-5428-4636-BD23-119322EDA25F}"/>
    <dgm:cxn modelId="{3D94FDD0-A625-418D-9CF4-82E9EF6F5BC9}" srcId="{335D7552-6EBE-4590-8913-FE69F09B8FC5}" destId="{B454CF1B-E231-457D-A83D-7BAD4B2AE3F9}" srcOrd="3" destOrd="0" parTransId="{F3183370-2C97-4636-B1D3-42E0C2BE212A}" sibTransId="{143DA131-7013-4B84-950C-D185035FB311}"/>
    <dgm:cxn modelId="{F2EB7F1B-7CB9-4CA6-B5F3-49E79E2AF376}" srcId="{335D7552-6EBE-4590-8913-FE69F09B8FC5}" destId="{D344393D-079B-4E07-AC64-3A977408C6E7}" srcOrd="4" destOrd="0" parTransId="{8D5E2BC6-DB3B-4A01-99F6-E7576A4CCCC6}" sibTransId="{2E6361C7-9458-400E-89D3-663D8AD08ED1}"/>
    <dgm:cxn modelId="{94549892-E14B-4706-A609-57FEAC29CC3A}" srcId="{335D7552-6EBE-4590-8913-FE69F09B8FC5}" destId="{984DF28D-4C86-4C23-A0D1-B80D8C4E5081}" srcOrd="11" destOrd="0" parTransId="{508DF379-B543-4A7D-8529-F16C6FC5F920}" sibTransId="{FFE03EE4-306A-477B-A875-4F8817FFBE3E}"/>
    <dgm:cxn modelId="{D8F130F4-DC4F-43A9-8CB5-611412432E68}" srcId="{335D7552-6EBE-4590-8913-FE69F09B8FC5}" destId="{1266F3D5-E47B-46A6-9EAC-13E707C94870}" srcOrd="6" destOrd="0" parTransId="{B8F58EF1-3F7C-46A3-8055-EA4E4C5F6350}" sibTransId="{45D2092E-B35B-405E-A316-30C31638692E}"/>
    <dgm:cxn modelId="{F6474938-DCFF-4C60-8521-985CE7EBAE47}" srcId="{335D7552-6EBE-4590-8913-FE69F09B8FC5}" destId="{A3BCBDEF-4362-43CA-8DB7-B7AC7DB63ACB}" srcOrd="0" destOrd="0" parTransId="{A9B34604-63EB-4193-B1D9-653FB6640881}" sibTransId="{A671DCAA-631C-44E6-BE9D-BDB0EDE6A5D6}"/>
    <dgm:cxn modelId="{9BF26A58-D3CC-4537-8C9F-A7896885812E}" type="presOf" srcId="{123B00DD-BD0F-4138-A17F-85BE7A34EEEA}" destId="{45F6D392-6E94-4FCC-9C7E-FEFECAC66B1B}" srcOrd="0" destOrd="0" presId="urn:microsoft.com/office/officeart/2005/8/layout/matrix2"/>
    <dgm:cxn modelId="{EE65671A-FB4F-4A5B-AFF4-D19CAAADF7D5}" srcId="{335D7552-6EBE-4590-8913-FE69F09B8FC5}" destId="{6CCCCEE5-7D84-4CDB-97FF-2D9B7C615F13}" srcOrd="8" destOrd="0" parTransId="{4BBE5CB9-A2E6-41E4-A298-B8C91EA80B84}" sibTransId="{59922D6C-8F83-4EF0-B75C-2E258834CE9D}"/>
    <dgm:cxn modelId="{A5AC546E-506C-4C91-9EF8-9FC2D1B946A9}" type="presOf" srcId="{335D7552-6EBE-4590-8913-FE69F09B8FC5}" destId="{5EA56E59-82F2-4C58-82C0-F03468D34A6B}" srcOrd="0" destOrd="0" presId="urn:microsoft.com/office/officeart/2005/8/layout/matrix2"/>
    <dgm:cxn modelId="{277C26B7-A48A-4A1E-9794-21ADFD5223A6}" type="presParOf" srcId="{5EA56E59-82F2-4C58-82C0-F03468D34A6B}" destId="{6E87E8BE-3338-43D6-827A-DC9CC3E301B5}" srcOrd="0" destOrd="0" presId="urn:microsoft.com/office/officeart/2005/8/layout/matrix2"/>
    <dgm:cxn modelId="{3C3B6A1D-AC50-4E99-8D1C-E0BB8B4B3A40}" type="presParOf" srcId="{5EA56E59-82F2-4C58-82C0-F03468D34A6B}" destId="{BDEA8EC5-085B-4C79-ADDE-BA34B53935D3}" srcOrd="1" destOrd="0" presId="urn:microsoft.com/office/officeart/2005/8/layout/matrix2"/>
    <dgm:cxn modelId="{74F180D7-C38C-41D7-9473-53B1F0146EAF}" type="presParOf" srcId="{5EA56E59-82F2-4C58-82C0-F03468D34A6B}" destId="{45F6D392-6E94-4FCC-9C7E-FEFECAC66B1B}" srcOrd="2" destOrd="0" presId="urn:microsoft.com/office/officeart/2005/8/layout/matrix2"/>
    <dgm:cxn modelId="{982CFA0A-7E42-4A11-905F-CD6CAB5B675F}" type="presParOf" srcId="{5EA56E59-82F2-4C58-82C0-F03468D34A6B}" destId="{ADA1D1CE-A873-45CA-A45C-6FDF140FB390}" srcOrd="3" destOrd="0" presId="urn:microsoft.com/office/officeart/2005/8/layout/matrix2"/>
    <dgm:cxn modelId="{13CDA42A-E1DF-4A65-9D85-DC63FBC271EA}" type="presParOf" srcId="{5EA56E59-82F2-4C58-82C0-F03468D34A6B}" destId="{EB86CFB1-8506-4594-883B-955FBE3D6D7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5D7552-6EBE-4590-8913-FE69F09B8FC5}" type="doc">
      <dgm:prSet loTypeId="urn:microsoft.com/office/officeart/2005/8/layout/matrix2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3BCBDEF-4362-43CA-8DB7-B7AC7DB63AC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dirty="0">
            <a:solidFill>
              <a:schemeClr val="tx1"/>
            </a:solidFill>
          </a:endParaRPr>
        </a:p>
      </dgm:t>
    </dgm:pt>
    <dgm:pt modelId="{A9B34604-63EB-4193-B1D9-653FB6640881}" type="parTrans" cxnId="{F6474938-DCFF-4C60-8521-985CE7EBAE47}">
      <dgm:prSet/>
      <dgm:spPr/>
      <dgm:t>
        <a:bodyPr/>
        <a:lstStyle/>
        <a:p>
          <a:endParaRPr lang="ru-RU"/>
        </a:p>
      </dgm:t>
    </dgm:pt>
    <dgm:pt modelId="{A671DCAA-631C-44E6-BE9D-BDB0EDE6A5D6}" type="sibTrans" cxnId="{F6474938-DCFF-4C60-8521-985CE7EBAE47}">
      <dgm:prSet/>
      <dgm:spPr/>
      <dgm:t>
        <a:bodyPr/>
        <a:lstStyle/>
        <a:p>
          <a:endParaRPr lang="ru-RU"/>
        </a:p>
      </dgm:t>
    </dgm:pt>
    <dgm:pt modelId="{123B00DD-BD0F-4138-A17F-85BE7A34EEE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D1403-CF7C-4A75-A954-FF7E5BAB6A12}" type="parTrans" cxnId="{358790BE-454F-4A77-8C75-CC5F4927639D}">
      <dgm:prSet/>
      <dgm:spPr/>
      <dgm:t>
        <a:bodyPr/>
        <a:lstStyle/>
        <a:p>
          <a:endParaRPr lang="ru-RU"/>
        </a:p>
      </dgm:t>
    </dgm:pt>
    <dgm:pt modelId="{424BFF78-38A2-4FD3-869B-46920EFDD271}" type="sibTrans" cxnId="{358790BE-454F-4A77-8C75-CC5F4927639D}">
      <dgm:prSet/>
      <dgm:spPr/>
      <dgm:t>
        <a:bodyPr/>
        <a:lstStyle/>
        <a:p>
          <a:endParaRPr lang="ru-RU"/>
        </a:p>
      </dgm:t>
    </dgm:pt>
    <dgm:pt modelId="{01F51956-14B3-43CB-AFA4-97717B0E67F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24. Аттестация педагогических работников в целях установления квалификационной категории проводится по их желанию. </a:t>
          </a:r>
          <a:r>
            <a:rPr lang="ru-RU" sz="3200" b="0" i="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Квалификационная категория устанавливается сроком на 5 лет. Срок действия квалификационной категории продлению не подлежит.</a:t>
          </a:r>
          <a:endParaRPr lang="ru-RU" sz="3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3125F-5428-4636-BD23-119322EDA25F}" type="sibTrans" cxnId="{AA7EDAEC-89CD-4171-9B89-0835B23A1CAD}">
      <dgm:prSet/>
      <dgm:spPr/>
      <dgm:t>
        <a:bodyPr/>
        <a:lstStyle/>
        <a:p>
          <a:endParaRPr lang="ru-RU"/>
        </a:p>
      </dgm:t>
    </dgm:pt>
    <dgm:pt modelId="{6E3903D2-69C7-4664-A9A5-CDFAD4BFB8CF}" type="parTrans" cxnId="{AA7EDAEC-89CD-4171-9B89-0835B23A1CAD}">
      <dgm:prSet/>
      <dgm:spPr/>
      <dgm:t>
        <a:bodyPr/>
        <a:lstStyle/>
        <a:p>
          <a:endParaRPr lang="ru-RU"/>
        </a:p>
      </dgm:t>
    </dgm:pt>
    <dgm:pt modelId="{2E17BE0E-FC29-405F-A20C-BCB87FAB38E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28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A1646-4E35-41DB-9DA3-F86DF8724D91}" type="parTrans" cxnId="{5336FE3B-DF53-4FB8-8464-BE536BFF759E}">
      <dgm:prSet/>
      <dgm:spPr/>
      <dgm:t>
        <a:bodyPr/>
        <a:lstStyle/>
        <a:p>
          <a:endParaRPr lang="ru-RU"/>
        </a:p>
      </dgm:t>
    </dgm:pt>
    <dgm:pt modelId="{D38B887F-27CB-467B-AC94-482329B4B93B}" type="sibTrans" cxnId="{5336FE3B-DF53-4FB8-8464-BE536BFF759E}">
      <dgm:prSet/>
      <dgm:spPr/>
      <dgm:t>
        <a:bodyPr/>
        <a:lstStyle/>
        <a:p>
          <a:endParaRPr lang="ru-RU"/>
        </a:p>
      </dgm:t>
    </dgm:pt>
    <dgm:pt modelId="{D19D01CC-C664-47BA-BD6A-89570E717E6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24. Аттестация педагогических работников в целях установления первой или высшей квалификационной категории проводится по их желанию.</a:t>
          </a:r>
        </a:p>
        <a:p>
          <a:r>
            <a:rPr lang="ru-RU" sz="32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Квалификационная категория устанавливается бессрочно.</a:t>
          </a:r>
        </a:p>
        <a:p>
          <a:endParaRPr lang="ru-RU" sz="32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C2130-2A7B-4877-B234-94DA3DD30AD3}" type="parTrans" cxnId="{AD7576E6-D86B-466D-AA86-E1AAC93918EB}">
      <dgm:prSet/>
      <dgm:spPr/>
      <dgm:t>
        <a:bodyPr/>
        <a:lstStyle/>
        <a:p>
          <a:endParaRPr lang="ru-RU"/>
        </a:p>
      </dgm:t>
    </dgm:pt>
    <dgm:pt modelId="{CE9A5C66-67A1-49C2-AD7A-1001582CF30A}" type="sibTrans" cxnId="{AD7576E6-D86B-466D-AA86-E1AAC93918EB}">
      <dgm:prSet/>
      <dgm:spPr/>
      <dgm:t>
        <a:bodyPr/>
        <a:lstStyle/>
        <a:p>
          <a:endParaRPr lang="ru-RU"/>
        </a:p>
      </dgm:t>
    </dgm:pt>
    <dgm:pt modelId="{5D0F0B69-8CDB-4A4F-B35A-A9E4B74A9B82}">
      <dgm:prSet custT="1"/>
      <dgm:spPr/>
      <dgm:t>
        <a:bodyPr/>
        <a:lstStyle/>
        <a:p>
          <a:endParaRPr lang="ru-RU" sz="28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2FD7B-3727-4ADB-BAF1-B4667A280D62}" type="parTrans" cxnId="{287DFABD-A274-4A53-9321-24F9A6BAD603}">
      <dgm:prSet/>
      <dgm:spPr/>
      <dgm:t>
        <a:bodyPr/>
        <a:lstStyle/>
        <a:p>
          <a:endParaRPr lang="ru-RU"/>
        </a:p>
      </dgm:t>
    </dgm:pt>
    <dgm:pt modelId="{0E9AD7C8-F485-4612-9CD1-6584672A2504}" type="sibTrans" cxnId="{287DFABD-A274-4A53-9321-24F9A6BAD603}">
      <dgm:prSet/>
      <dgm:spPr/>
      <dgm:t>
        <a:bodyPr/>
        <a:lstStyle/>
        <a:p>
          <a:endParaRPr lang="ru-RU"/>
        </a:p>
      </dgm:t>
    </dgm:pt>
    <dgm:pt modelId="{5EA56E59-82F2-4C58-82C0-F03468D34A6B}" type="pres">
      <dgm:prSet presAssocID="{335D7552-6EBE-4590-8913-FE69F09B8F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7E8BE-3338-43D6-827A-DC9CC3E301B5}" type="pres">
      <dgm:prSet presAssocID="{335D7552-6EBE-4590-8913-FE69F09B8FC5}" presName="axisShape" presStyleLbl="bgShp" presStyleIdx="0" presStyleCnt="1" custFlipHor="1" custScaleX="825" custLinFactNeighborX="-10014" custLinFactNeighborY="-1331"/>
      <dgm:spPr>
        <a:solidFill>
          <a:schemeClr val="bg2">
            <a:lumMod val="75000"/>
          </a:schemeClr>
        </a:solidFill>
      </dgm:spPr>
    </dgm:pt>
    <dgm:pt modelId="{BDEA8EC5-085B-4C79-ADDE-BA34B53935D3}" type="pres">
      <dgm:prSet presAssocID="{335D7552-6EBE-4590-8913-FE69F09B8FC5}" presName="rect1" presStyleLbl="node1" presStyleIdx="0" presStyleCnt="4" custScaleX="288567" custScaleY="48932" custLinFactX="-14789" custLinFactNeighborX="-100000" custLinFactNeighborY="-41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6D392-6E94-4FCC-9C7E-FEFECAC66B1B}" type="pres">
      <dgm:prSet presAssocID="{335D7552-6EBE-4590-8913-FE69F09B8FC5}" presName="rect2" presStyleLbl="node1" presStyleIdx="1" presStyleCnt="4" custScaleX="309935" custScaleY="48053" custLinFactNeighborX="93633" custLinFactNeighborY="-3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1D1CE-A873-45CA-A45C-6FDF140FB390}" type="pres">
      <dgm:prSet presAssocID="{335D7552-6EBE-4590-8913-FE69F09B8FC5}" presName="rect3" presStyleLbl="node1" presStyleIdx="2" presStyleCnt="4" custScaleX="285331" custScaleY="182297" custLinFactNeighborX="-91668" custLinFactNeighborY="-25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CFB1-8506-4594-883B-955FBE3D6D76}" type="pres">
      <dgm:prSet presAssocID="{335D7552-6EBE-4590-8913-FE69F09B8FC5}" presName="rect4" presStyleLbl="node1" presStyleIdx="3" presStyleCnt="4" custScaleX="300986" custScaleY="183307" custLinFactNeighborX="92553" custLinFactNeighborY="-24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960B19-F678-4FF4-B65B-7B3DD5400A17}" type="presOf" srcId="{01F51956-14B3-43CB-AFA4-97717B0E67F0}" destId="{ADA1D1CE-A873-45CA-A45C-6FDF140FB390}" srcOrd="0" destOrd="0" presId="urn:microsoft.com/office/officeart/2005/8/layout/matrix2"/>
    <dgm:cxn modelId="{358790BE-454F-4A77-8C75-CC5F4927639D}" srcId="{335D7552-6EBE-4590-8913-FE69F09B8FC5}" destId="{123B00DD-BD0F-4138-A17F-85BE7A34EEEA}" srcOrd="1" destOrd="0" parTransId="{E95D1403-CF7C-4A75-A954-FF7E5BAB6A12}" sibTransId="{424BFF78-38A2-4FD3-869B-46920EFDD271}"/>
    <dgm:cxn modelId="{F6474938-DCFF-4C60-8521-985CE7EBAE47}" srcId="{335D7552-6EBE-4590-8913-FE69F09B8FC5}" destId="{A3BCBDEF-4362-43CA-8DB7-B7AC7DB63ACB}" srcOrd="0" destOrd="0" parTransId="{A9B34604-63EB-4193-B1D9-653FB6640881}" sibTransId="{A671DCAA-631C-44E6-BE9D-BDB0EDE6A5D6}"/>
    <dgm:cxn modelId="{9D1E70A8-4FCD-453E-845E-B58B12F3EAA4}" type="presOf" srcId="{123B00DD-BD0F-4138-A17F-85BE7A34EEEA}" destId="{45F6D392-6E94-4FCC-9C7E-FEFECAC66B1B}" srcOrd="0" destOrd="0" presId="urn:microsoft.com/office/officeart/2005/8/layout/matrix2"/>
    <dgm:cxn modelId="{AD7576E6-D86B-466D-AA86-E1AAC93918EB}" srcId="{335D7552-6EBE-4590-8913-FE69F09B8FC5}" destId="{D19D01CC-C664-47BA-BD6A-89570E717E6D}" srcOrd="3" destOrd="0" parTransId="{9C1C2130-2A7B-4877-B234-94DA3DD30AD3}" sibTransId="{CE9A5C66-67A1-49C2-AD7A-1001582CF30A}"/>
    <dgm:cxn modelId="{AA7EDAEC-89CD-4171-9B89-0835B23A1CAD}" srcId="{335D7552-6EBE-4590-8913-FE69F09B8FC5}" destId="{01F51956-14B3-43CB-AFA4-97717B0E67F0}" srcOrd="2" destOrd="0" parTransId="{6E3903D2-69C7-4664-A9A5-CDFAD4BFB8CF}" sibTransId="{6B23125F-5428-4636-BD23-119322EDA25F}"/>
    <dgm:cxn modelId="{C204045A-B431-4189-861B-7B077EB96FD8}" type="presOf" srcId="{335D7552-6EBE-4590-8913-FE69F09B8FC5}" destId="{5EA56E59-82F2-4C58-82C0-F03468D34A6B}" srcOrd="0" destOrd="0" presId="urn:microsoft.com/office/officeart/2005/8/layout/matrix2"/>
    <dgm:cxn modelId="{2E689AFD-E564-4158-9712-7FD41B97C6BA}" type="presOf" srcId="{D19D01CC-C664-47BA-BD6A-89570E717E6D}" destId="{EB86CFB1-8506-4594-883B-955FBE3D6D76}" srcOrd="0" destOrd="0" presId="urn:microsoft.com/office/officeart/2005/8/layout/matrix2"/>
    <dgm:cxn modelId="{5336FE3B-DF53-4FB8-8464-BE536BFF759E}" srcId="{335D7552-6EBE-4590-8913-FE69F09B8FC5}" destId="{2E17BE0E-FC29-405F-A20C-BCB87FAB38E2}" srcOrd="5" destOrd="0" parTransId="{1B4A1646-4E35-41DB-9DA3-F86DF8724D91}" sibTransId="{D38B887F-27CB-467B-AC94-482329B4B93B}"/>
    <dgm:cxn modelId="{47DED40A-7BAD-45FD-811A-FDFA78D3FD26}" type="presOf" srcId="{A3BCBDEF-4362-43CA-8DB7-B7AC7DB63ACB}" destId="{BDEA8EC5-085B-4C79-ADDE-BA34B53935D3}" srcOrd="0" destOrd="0" presId="urn:microsoft.com/office/officeart/2005/8/layout/matrix2"/>
    <dgm:cxn modelId="{287DFABD-A274-4A53-9321-24F9A6BAD603}" srcId="{335D7552-6EBE-4590-8913-FE69F09B8FC5}" destId="{5D0F0B69-8CDB-4A4F-B35A-A9E4B74A9B82}" srcOrd="4" destOrd="0" parTransId="{67F2FD7B-3727-4ADB-BAF1-B4667A280D62}" sibTransId="{0E9AD7C8-F485-4612-9CD1-6584672A2504}"/>
    <dgm:cxn modelId="{E927DB36-D13F-4D0F-8E88-13D44C509451}" type="presParOf" srcId="{5EA56E59-82F2-4C58-82C0-F03468D34A6B}" destId="{6E87E8BE-3338-43D6-827A-DC9CC3E301B5}" srcOrd="0" destOrd="0" presId="urn:microsoft.com/office/officeart/2005/8/layout/matrix2"/>
    <dgm:cxn modelId="{0FEEC8BF-CEE9-421A-818E-54CDD77F70BC}" type="presParOf" srcId="{5EA56E59-82F2-4C58-82C0-F03468D34A6B}" destId="{BDEA8EC5-085B-4C79-ADDE-BA34B53935D3}" srcOrd="1" destOrd="0" presId="urn:microsoft.com/office/officeart/2005/8/layout/matrix2"/>
    <dgm:cxn modelId="{E5C75D7D-B08E-4BA0-8D22-739E145C068D}" type="presParOf" srcId="{5EA56E59-82F2-4C58-82C0-F03468D34A6B}" destId="{45F6D392-6E94-4FCC-9C7E-FEFECAC66B1B}" srcOrd="2" destOrd="0" presId="urn:microsoft.com/office/officeart/2005/8/layout/matrix2"/>
    <dgm:cxn modelId="{1116EF05-396D-444E-BA91-E3E536F7949B}" type="presParOf" srcId="{5EA56E59-82F2-4C58-82C0-F03468D34A6B}" destId="{ADA1D1CE-A873-45CA-A45C-6FDF140FB390}" srcOrd="3" destOrd="0" presId="urn:microsoft.com/office/officeart/2005/8/layout/matrix2"/>
    <dgm:cxn modelId="{35D6509D-1C70-4E50-8961-28EE1520C000}" type="presParOf" srcId="{5EA56E59-82F2-4C58-82C0-F03468D34A6B}" destId="{EB86CFB1-8506-4594-883B-955FBE3D6D7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5D7552-6EBE-4590-8913-FE69F09B8FC5}" type="doc">
      <dgm:prSet loTypeId="urn:microsoft.com/office/officeart/2005/8/layout/matrix2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3BCBDEF-4362-43CA-8DB7-B7AC7DB63AC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dirty="0">
            <a:solidFill>
              <a:schemeClr val="tx1"/>
            </a:solidFill>
          </a:endParaRPr>
        </a:p>
      </dgm:t>
    </dgm:pt>
    <dgm:pt modelId="{A9B34604-63EB-4193-B1D9-653FB6640881}" type="parTrans" cxnId="{F6474938-DCFF-4C60-8521-985CE7EBAE47}">
      <dgm:prSet/>
      <dgm:spPr/>
      <dgm:t>
        <a:bodyPr/>
        <a:lstStyle/>
        <a:p>
          <a:endParaRPr lang="ru-RU"/>
        </a:p>
      </dgm:t>
    </dgm:pt>
    <dgm:pt modelId="{A671DCAA-631C-44E6-BE9D-BDB0EDE6A5D6}" type="sibTrans" cxnId="{F6474938-DCFF-4C60-8521-985CE7EBAE47}">
      <dgm:prSet/>
      <dgm:spPr/>
      <dgm:t>
        <a:bodyPr/>
        <a:lstStyle/>
        <a:p>
          <a:endParaRPr lang="ru-RU"/>
        </a:p>
      </dgm:t>
    </dgm:pt>
    <dgm:pt modelId="{123B00DD-BD0F-4138-A17F-85BE7A34EEE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D1403-CF7C-4A75-A954-FF7E5BAB6A12}" type="parTrans" cxnId="{358790BE-454F-4A77-8C75-CC5F4927639D}">
      <dgm:prSet/>
      <dgm:spPr/>
      <dgm:t>
        <a:bodyPr/>
        <a:lstStyle/>
        <a:p>
          <a:endParaRPr lang="ru-RU"/>
        </a:p>
      </dgm:t>
    </dgm:pt>
    <dgm:pt modelId="{424BFF78-38A2-4FD3-869B-46920EFDD271}" type="sibTrans" cxnId="{358790BE-454F-4A77-8C75-CC5F4927639D}">
      <dgm:prSet/>
      <dgm:spPr/>
      <dgm:t>
        <a:bodyPr/>
        <a:lstStyle/>
        <a:p>
          <a:endParaRPr lang="ru-RU"/>
        </a:p>
      </dgm:t>
    </dgm:pt>
    <dgm:pt modelId="{01F51956-14B3-43CB-AFA4-97717B0E67F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25. Аттестация педагогических работников организаций, находящихся в ведении федеральных органов исполнительной власти, осуществляется аттестационными комиссиями, формируемыми федеральными органами исполнительной власти, в ведении которых эти организации находятся, a в отношении педагогических работников организаций, находящихся в ведении субъекта Российской Федерации, педагогических работников муниципальных и частных организаций, проведение данной аттестации осуществляется аттестационными комиссиями, формируемыми уполномоченными органами государственной власти субъектов Российской Федерации.</a:t>
          </a:r>
          <a:endParaRPr lang="ru-RU" sz="28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3125F-5428-4636-BD23-119322EDA25F}" type="sibTrans" cxnId="{AA7EDAEC-89CD-4171-9B89-0835B23A1CAD}">
      <dgm:prSet/>
      <dgm:spPr/>
      <dgm:t>
        <a:bodyPr/>
        <a:lstStyle/>
        <a:p>
          <a:endParaRPr lang="ru-RU"/>
        </a:p>
      </dgm:t>
    </dgm:pt>
    <dgm:pt modelId="{6E3903D2-69C7-4664-A9A5-CDFAD4BFB8CF}" type="parTrans" cxnId="{AA7EDAEC-89CD-4171-9B89-0835B23A1CAD}">
      <dgm:prSet/>
      <dgm:spPr/>
      <dgm:t>
        <a:bodyPr/>
        <a:lstStyle/>
        <a:p>
          <a:endParaRPr lang="ru-RU"/>
        </a:p>
      </dgm:t>
    </dgm:pt>
    <dgm:pt modelId="{2E17BE0E-FC29-405F-A20C-BCB87FAB38E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28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A1646-4E35-41DB-9DA3-F86DF8724D91}" type="parTrans" cxnId="{5336FE3B-DF53-4FB8-8464-BE536BFF759E}">
      <dgm:prSet/>
      <dgm:spPr/>
      <dgm:t>
        <a:bodyPr/>
        <a:lstStyle/>
        <a:p>
          <a:endParaRPr lang="ru-RU"/>
        </a:p>
      </dgm:t>
    </dgm:pt>
    <dgm:pt modelId="{D38B887F-27CB-467B-AC94-482329B4B93B}" type="sibTrans" cxnId="{5336FE3B-DF53-4FB8-8464-BE536BFF759E}">
      <dgm:prSet/>
      <dgm:spPr/>
      <dgm:t>
        <a:bodyPr/>
        <a:lstStyle/>
        <a:p>
          <a:endParaRPr lang="ru-RU"/>
        </a:p>
      </dgm:t>
    </dgm:pt>
    <dgm:pt modelId="{D19D01CC-C664-47BA-BD6A-89570E717E6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C1C2130-2A7B-4877-B234-94DA3DD30AD3}" type="parTrans" cxnId="{AD7576E6-D86B-466D-AA86-E1AAC93918EB}">
      <dgm:prSet/>
      <dgm:spPr/>
      <dgm:t>
        <a:bodyPr/>
        <a:lstStyle/>
        <a:p>
          <a:endParaRPr lang="ru-RU"/>
        </a:p>
      </dgm:t>
    </dgm:pt>
    <dgm:pt modelId="{CE9A5C66-67A1-49C2-AD7A-1001582CF30A}" type="sibTrans" cxnId="{AD7576E6-D86B-466D-AA86-E1AAC93918EB}">
      <dgm:prSet/>
      <dgm:spPr/>
      <dgm:t>
        <a:bodyPr/>
        <a:lstStyle/>
        <a:p>
          <a:endParaRPr lang="ru-RU"/>
        </a:p>
      </dgm:t>
    </dgm:pt>
    <dgm:pt modelId="{5D0F0B69-8CDB-4A4F-B35A-A9E4B74A9B82}">
      <dgm:prSet custT="1"/>
      <dgm:spPr/>
      <dgm:t>
        <a:bodyPr/>
        <a:lstStyle/>
        <a:p>
          <a:endParaRPr lang="ru-RU" sz="28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2FD7B-3727-4ADB-BAF1-B4667A280D62}" type="parTrans" cxnId="{287DFABD-A274-4A53-9321-24F9A6BAD603}">
      <dgm:prSet/>
      <dgm:spPr/>
      <dgm:t>
        <a:bodyPr/>
        <a:lstStyle/>
        <a:p>
          <a:endParaRPr lang="ru-RU"/>
        </a:p>
      </dgm:t>
    </dgm:pt>
    <dgm:pt modelId="{0E9AD7C8-F485-4612-9CD1-6584672A2504}" type="sibTrans" cxnId="{287DFABD-A274-4A53-9321-24F9A6BAD603}">
      <dgm:prSet/>
      <dgm:spPr/>
      <dgm:t>
        <a:bodyPr/>
        <a:lstStyle/>
        <a:p>
          <a:endParaRPr lang="ru-RU"/>
        </a:p>
      </dgm:t>
    </dgm:pt>
    <dgm:pt modelId="{7062C863-1CF2-41F3-9982-71E8E4EF5B8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25. Аттестация педагогических работников организаций, находящихся в ведении федеральных государственных органов, осуществляется аттестационными комиссиями, формируемыми федеральными государственными органами, в ведении которых эти организации находятся, а в отношении педагогических работников организаций, находящихся в ведении субъекта Российской Федерации, педагогических работников муниципальных и частных организаций </a:t>
          </a:r>
          <a:r>
            <a:rPr lang="ru-RU" sz="2200" b="0" i="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(за исключением педагогических работников организаций, находящихся в ведении федеральной территории «Сириус», и частных организаций, находящихся в ведении федеральной территории «Сириус»), </a:t>
          </a:r>
          <a:r>
            <a:rPr lang="ru-RU" sz="2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аттестации осуществляется аттестационными комиссиями, формируемыми уполномоченными органами государственной власти субъектов Российской Федерации. </a:t>
          </a:r>
          <a:r>
            <a:rPr lang="ru-RU" sz="2200" b="0" i="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аттестации педагогических работников организаций, находящихся в ведении федеральной территории «Сириус», а также педагогических работников частных организаций, находящихся в федеральной территории «Сириус», осуществляется аттестационными комиссиями, формируемыми органами публичной власти федеральной территории «Сириус».</a:t>
          </a:r>
        </a:p>
      </dgm:t>
    </dgm:pt>
    <dgm:pt modelId="{E5D5F1E5-CD43-4B91-B8A5-A07788059A55}" type="parTrans" cxnId="{81A7C478-D0BD-4146-B394-641BD7063D77}">
      <dgm:prSet/>
      <dgm:spPr/>
      <dgm:t>
        <a:bodyPr/>
        <a:lstStyle/>
        <a:p>
          <a:endParaRPr lang="ru-RU"/>
        </a:p>
      </dgm:t>
    </dgm:pt>
    <dgm:pt modelId="{91E01AE3-8631-42BB-B5E6-85AD83852C4F}" type="sibTrans" cxnId="{81A7C478-D0BD-4146-B394-641BD7063D77}">
      <dgm:prSet/>
      <dgm:spPr/>
      <dgm:t>
        <a:bodyPr/>
        <a:lstStyle/>
        <a:p>
          <a:endParaRPr lang="ru-RU"/>
        </a:p>
      </dgm:t>
    </dgm:pt>
    <dgm:pt modelId="{8307D498-A867-48E6-8368-043017DDD89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D2CC640-2BDD-4805-B805-5F55DF6A070B}" type="parTrans" cxnId="{376EB2F2-773B-45F0-B373-88963C651C8E}">
      <dgm:prSet/>
      <dgm:spPr/>
      <dgm:t>
        <a:bodyPr/>
        <a:lstStyle/>
        <a:p>
          <a:endParaRPr lang="ru-RU"/>
        </a:p>
      </dgm:t>
    </dgm:pt>
    <dgm:pt modelId="{DAA94B97-3F88-42A1-9068-CB3FF11A6B92}" type="sibTrans" cxnId="{376EB2F2-773B-45F0-B373-88963C651C8E}">
      <dgm:prSet/>
      <dgm:spPr/>
      <dgm:t>
        <a:bodyPr/>
        <a:lstStyle/>
        <a:p>
          <a:endParaRPr lang="ru-RU"/>
        </a:p>
      </dgm:t>
    </dgm:pt>
    <dgm:pt modelId="{9F7537E7-03E4-4213-A73F-9032811CADE3}">
      <dgm:prSet custT="1"/>
      <dgm:spPr/>
      <dgm:t>
        <a:bodyPr/>
        <a:lstStyle/>
        <a:p>
          <a:endParaRPr lang="ru-RU"/>
        </a:p>
      </dgm:t>
    </dgm:pt>
    <dgm:pt modelId="{F31590FA-D5AE-4C09-9A32-FA55E0C8525B}" type="parTrans" cxnId="{E5833151-08C1-4088-B894-ED692A709EFF}">
      <dgm:prSet/>
      <dgm:spPr/>
      <dgm:t>
        <a:bodyPr/>
        <a:lstStyle/>
        <a:p>
          <a:endParaRPr lang="ru-RU"/>
        </a:p>
      </dgm:t>
    </dgm:pt>
    <dgm:pt modelId="{42618C48-C164-4E08-9BF9-77A88F0B1A4C}" type="sibTrans" cxnId="{E5833151-08C1-4088-B894-ED692A709EFF}">
      <dgm:prSet/>
      <dgm:spPr/>
      <dgm:t>
        <a:bodyPr/>
        <a:lstStyle/>
        <a:p>
          <a:endParaRPr lang="ru-RU"/>
        </a:p>
      </dgm:t>
    </dgm:pt>
    <dgm:pt modelId="{F3E6A04F-F335-4786-8930-46DB115D1FD6}">
      <dgm:prSet custT="1"/>
      <dgm:spPr/>
      <dgm:t>
        <a:bodyPr/>
        <a:lstStyle/>
        <a:p>
          <a:endParaRPr lang="ru-RU" sz="32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A39C1-F12D-421E-8039-1359F72865D8}" type="parTrans" cxnId="{9B8E8B10-1B06-427C-B06F-06D02008BBDE}">
      <dgm:prSet/>
      <dgm:spPr/>
      <dgm:t>
        <a:bodyPr/>
        <a:lstStyle/>
        <a:p>
          <a:endParaRPr lang="ru-RU"/>
        </a:p>
      </dgm:t>
    </dgm:pt>
    <dgm:pt modelId="{F311BD48-F578-45F9-83B5-0D6E49902077}" type="sibTrans" cxnId="{9B8E8B10-1B06-427C-B06F-06D02008BBDE}">
      <dgm:prSet/>
      <dgm:spPr/>
      <dgm:t>
        <a:bodyPr/>
        <a:lstStyle/>
        <a:p>
          <a:endParaRPr lang="ru-RU"/>
        </a:p>
      </dgm:t>
    </dgm:pt>
    <dgm:pt modelId="{6ADB6551-20E2-49D3-B760-04E47360DCF5}">
      <dgm:prSet custT="1"/>
      <dgm:spPr/>
      <dgm:t>
        <a:bodyPr/>
        <a:lstStyle/>
        <a:p>
          <a:endParaRPr lang="ru-RU" sz="32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640CC-4DB1-4E72-AD77-5D1BD6A89B25}" type="parTrans" cxnId="{CA3851C5-4A25-4B76-9E53-D467992C2FDA}">
      <dgm:prSet/>
      <dgm:spPr/>
      <dgm:t>
        <a:bodyPr/>
        <a:lstStyle/>
        <a:p>
          <a:endParaRPr lang="ru-RU"/>
        </a:p>
      </dgm:t>
    </dgm:pt>
    <dgm:pt modelId="{8BF14D0E-9481-4CA4-86D1-510ADFC0C67F}" type="sibTrans" cxnId="{CA3851C5-4A25-4B76-9E53-D467992C2FDA}">
      <dgm:prSet/>
      <dgm:spPr/>
      <dgm:t>
        <a:bodyPr/>
        <a:lstStyle/>
        <a:p>
          <a:endParaRPr lang="ru-RU"/>
        </a:p>
      </dgm:t>
    </dgm:pt>
    <dgm:pt modelId="{5EA56E59-82F2-4C58-82C0-F03468D34A6B}" type="pres">
      <dgm:prSet presAssocID="{335D7552-6EBE-4590-8913-FE69F09B8F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7E8BE-3338-43D6-827A-DC9CC3E301B5}" type="pres">
      <dgm:prSet presAssocID="{335D7552-6EBE-4590-8913-FE69F09B8FC5}" presName="axisShape" presStyleLbl="bgShp" presStyleIdx="0" presStyleCnt="1" custFlipHor="1" custScaleX="825" custLinFactNeighborX="-10014" custLinFactNeighborY="-1331"/>
      <dgm:spPr>
        <a:solidFill>
          <a:schemeClr val="bg2">
            <a:lumMod val="75000"/>
          </a:schemeClr>
        </a:solidFill>
      </dgm:spPr>
    </dgm:pt>
    <dgm:pt modelId="{BDEA8EC5-085B-4C79-ADDE-BA34B53935D3}" type="pres">
      <dgm:prSet presAssocID="{335D7552-6EBE-4590-8913-FE69F09B8FC5}" presName="rect1" presStyleLbl="node1" presStyleIdx="0" presStyleCnt="4" custScaleX="288567" custScaleY="48932" custLinFactX="-14789" custLinFactNeighborX="-100000" custLinFactNeighborY="-41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6D392-6E94-4FCC-9C7E-FEFECAC66B1B}" type="pres">
      <dgm:prSet presAssocID="{335D7552-6EBE-4590-8913-FE69F09B8FC5}" presName="rect2" presStyleLbl="node1" presStyleIdx="1" presStyleCnt="4" custScaleX="309935" custScaleY="48053" custLinFactNeighborX="93633" custLinFactNeighborY="-3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1D1CE-A873-45CA-A45C-6FDF140FB390}" type="pres">
      <dgm:prSet presAssocID="{335D7552-6EBE-4590-8913-FE69F09B8FC5}" presName="rect3" presStyleLbl="node1" presStyleIdx="2" presStyleCnt="4" custScaleX="285331" custScaleY="182297" custLinFactNeighborX="-86890" custLinFactNeighborY="-2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CFB1-8506-4594-883B-955FBE3D6D76}" type="pres">
      <dgm:prSet presAssocID="{335D7552-6EBE-4590-8913-FE69F09B8FC5}" presName="rect4" presStyleLbl="node1" presStyleIdx="3" presStyleCnt="4" custScaleX="300986" custScaleY="183307" custLinFactNeighborX="92553" custLinFactNeighborY="-24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2AB24-B5BD-4462-A563-300D7FAAC23F}" type="presOf" srcId="{335D7552-6EBE-4590-8913-FE69F09B8FC5}" destId="{5EA56E59-82F2-4C58-82C0-F03468D34A6B}" srcOrd="0" destOrd="0" presId="urn:microsoft.com/office/officeart/2005/8/layout/matrix2"/>
    <dgm:cxn modelId="{5336FE3B-DF53-4FB8-8464-BE536BFF759E}" srcId="{335D7552-6EBE-4590-8913-FE69F09B8FC5}" destId="{2E17BE0E-FC29-405F-A20C-BCB87FAB38E2}" srcOrd="10" destOrd="0" parTransId="{1B4A1646-4E35-41DB-9DA3-F86DF8724D91}" sibTransId="{D38B887F-27CB-467B-AC94-482329B4B93B}"/>
    <dgm:cxn modelId="{E5833151-08C1-4088-B894-ED692A709EFF}" srcId="{335D7552-6EBE-4590-8913-FE69F09B8FC5}" destId="{9F7537E7-03E4-4213-A73F-9032811CADE3}" srcOrd="5" destOrd="0" parTransId="{F31590FA-D5AE-4C09-9A32-FA55E0C8525B}" sibTransId="{42618C48-C164-4E08-9BF9-77A88F0B1A4C}"/>
    <dgm:cxn modelId="{81A7C478-D0BD-4146-B394-641BD7063D77}" srcId="{335D7552-6EBE-4590-8913-FE69F09B8FC5}" destId="{7062C863-1CF2-41F3-9982-71E8E4EF5B8F}" srcOrd="3" destOrd="0" parTransId="{E5D5F1E5-CD43-4B91-B8A5-A07788059A55}" sibTransId="{91E01AE3-8631-42BB-B5E6-85AD83852C4F}"/>
    <dgm:cxn modelId="{9B8E8B10-1B06-427C-B06F-06D02008BBDE}" srcId="{335D7552-6EBE-4590-8913-FE69F09B8FC5}" destId="{F3E6A04F-F335-4786-8930-46DB115D1FD6}" srcOrd="6" destOrd="0" parTransId="{C68A39C1-F12D-421E-8039-1359F72865D8}" sibTransId="{F311BD48-F578-45F9-83B5-0D6E49902077}"/>
    <dgm:cxn modelId="{A875380D-BDC1-4D8E-8891-11DCEBE63D10}" type="presOf" srcId="{123B00DD-BD0F-4138-A17F-85BE7A34EEEA}" destId="{45F6D392-6E94-4FCC-9C7E-FEFECAC66B1B}" srcOrd="0" destOrd="0" presId="urn:microsoft.com/office/officeart/2005/8/layout/matrix2"/>
    <dgm:cxn modelId="{376EB2F2-773B-45F0-B373-88963C651C8E}" srcId="{335D7552-6EBE-4590-8913-FE69F09B8FC5}" destId="{8307D498-A867-48E6-8368-043017DDD894}" srcOrd="7" destOrd="0" parTransId="{2D2CC640-2BDD-4805-B805-5F55DF6A070B}" sibTransId="{DAA94B97-3F88-42A1-9068-CB3FF11A6B92}"/>
    <dgm:cxn modelId="{358790BE-454F-4A77-8C75-CC5F4927639D}" srcId="{335D7552-6EBE-4590-8913-FE69F09B8FC5}" destId="{123B00DD-BD0F-4138-A17F-85BE7A34EEEA}" srcOrd="1" destOrd="0" parTransId="{E95D1403-CF7C-4A75-A954-FF7E5BAB6A12}" sibTransId="{424BFF78-38A2-4FD3-869B-46920EFDD271}"/>
    <dgm:cxn modelId="{CA3851C5-4A25-4B76-9E53-D467992C2FDA}" srcId="{335D7552-6EBE-4590-8913-FE69F09B8FC5}" destId="{6ADB6551-20E2-49D3-B760-04E47360DCF5}" srcOrd="4" destOrd="0" parTransId="{534640CC-4DB1-4E72-AD77-5D1BD6A89B25}" sibTransId="{8BF14D0E-9481-4CA4-86D1-510ADFC0C67F}"/>
    <dgm:cxn modelId="{AA7EDAEC-89CD-4171-9B89-0835B23A1CAD}" srcId="{335D7552-6EBE-4590-8913-FE69F09B8FC5}" destId="{01F51956-14B3-43CB-AFA4-97717B0E67F0}" srcOrd="2" destOrd="0" parTransId="{6E3903D2-69C7-4664-A9A5-CDFAD4BFB8CF}" sibTransId="{6B23125F-5428-4636-BD23-119322EDA25F}"/>
    <dgm:cxn modelId="{7F5AA109-1398-4090-90E5-DB74CDFF3E52}" type="presOf" srcId="{7062C863-1CF2-41F3-9982-71E8E4EF5B8F}" destId="{EB86CFB1-8506-4594-883B-955FBE3D6D76}" srcOrd="0" destOrd="0" presId="urn:microsoft.com/office/officeart/2005/8/layout/matrix2"/>
    <dgm:cxn modelId="{96A7659B-C15C-4548-8150-7B18A4682683}" type="presOf" srcId="{A3BCBDEF-4362-43CA-8DB7-B7AC7DB63ACB}" destId="{BDEA8EC5-085B-4C79-ADDE-BA34B53935D3}" srcOrd="0" destOrd="0" presId="urn:microsoft.com/office/officeart/2005/8/layout/matrix2"/>
    <dgm:cxn modelId="{AD7576E6-D86B-466D-AA86-E1AAC93918EB}" srcId="{335D7552-6EBE-4590-8913-FE69F09B8FC5}" destId="{D19D01CC-C664-47BA-BD6A-89570E717E6D}" srcOrd="8" destOrd="0" parTransId="{9C1C2130-2A7B-4877-B234-94DA3DD30AD3}" sibTransId="{CE9A5C66-67A1-49C2-AD7A-1001582CF30A}"/>
    <dgm:cxn modelId="{F6474938-DCFF-4C60-8521-985CE7EBAE47}" srcId="{335D7552-6EBE-4590-8913-FE69F09B8FC5}" destId="{A3BCBDEF-4362-43CA-8DB7-B7AC7DB63ACB}" srcOrd="0" destOrd="0" parTransId="{A9B34604-63EB-4193-B1D9-653FB6640881}" sibTransId="{A671DCAA-631C-44E6-BE9D-BDB0EDE6A5D6}"/>
    <dgm:cxn modelId="{A5A2CCD8-81E4-411C-8B5E-DF9594215849}" type="presOf" srcId="{01F51956-14B3-43CB-AFA4-97717B0E67F0}" destId="{ADA1D1CE-A873-45CA-A45C-6FDF140FB390}" srcOrd="0" destOrd="0" presId="urn:microsoft.com/office/officeart/2005/8/layout/matrix2"/>
    <dgm:cxn modelId="{287DFABD-A274-4A53-9321-24F9A6BAD603}" srcId="{335D7552-6EBE-4590-8913-FE69F09B8FC5}" destId="{5D0F0B69-8CDB-4A4F-B35A-A9E4B74A9B82}" srcOrd="9" destOrd="0" parTransId="{67F2FD7B-3727-4ADB-BAF1-B4667A280D62}" sibTransId="{0E9AD7C8-F485-4612-9CD1-6584672A2504}"/>
    <dgm:cxn modelId="{A4C90828-31B0-4A6B-B1EC-BFED8369E423}" type="presParOf" srcId="{5EA56E59-82F2-4C58-82C0-F03468D34A6B}" destId="{6E87E8BE-3338-43D6-827A-DC9CC3E301B5}" srcOrd="0" destOrd="0" presId="urn:microsoft.com/office/officeart/2005/8/layout/matrix2"/>
    <dgm:cxn modelId="{2DA5B6FF-5D64-4EF5-92EE-D5534C28CB4D}" type="presParOf" srcId="{5EA56E59-82F2-4C58-82C0-F03468D34A6B}" destId="{BDEA8EC5-085B-4C79-ADDE-BA34B53935D3}" srcOrd="1" destOrd="0" presId="urn:microsoft.com/office/officeart/2005/8/layout/matrix2"/>
    <dgm:cxn modelId="{37CC47A9-929E-43AA-ADAD-3B86C05A027F}" type="presParOf" srcId="{5EA56E59-82F2-4C58-82C0-F03468D34A6B}" destId="{45F6D392-6E94-4FCC-9C7E-FEFECAC66B1B}" srcOrd="2" destOrd="0" presId="urn:microsoft.com/office/officeart/2005/8/layout/matrix2"/>
    <dgm:cxn modelId="{D70C655A-518D-4DC5-8F43-68F0DBDD0DB6}" type="presParOf" srcId="{5EA56E59-82F2-4C58-82C0-F03468D34A6B}" destId="{ADA1D1CE-A873-45CA-A45C-6FDF140FB390}" srcOrd="3" destOrd="0" presId="urn:microsoft.com/office/officeart/2005/8/layout/matrix2"/>
    <dgm:cxn modelId="{9AA929CC-47D6-4415-A05E-B3A376631A5F}" type="presParOf" srcId="{5EA56E59-82F2-4C58-82C0-F03468D34A6B}" destId="{EB86CFB1-8506-4594-883B-955FBE3D6D7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5D7552-6EBE-4590-8913-FE69F09B8FC5}" type="doc">
      <dgm:prSet loTypeId="urn:microsoft.com/office/officeart/2005/8/layout/matrix2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3BCBDEF-4362-43CA-8DB7-B7AC7DB63AC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dirty="0">
            <a:solidFill>
              <a:schemeClr val="tx1"/>
            </a:solidFill>
          </a:endParaRPr>
        </a:p>
      </dgm:t>
    </dgm:pt>
    <dgm:pt modelId="{A9B34604-63EB-4193-B1D9-653FB6640881}" type="parTrans" cxnId="{F6474938-DCFF-4C60-8521-985CE7EBAE47}">
      <dgm:prSet/>
      <dgm:spPr/>
      <dgm:t>
        <a:bodyPr/>
        <a:lstStyle/>
        <a:p>
          <a:endParaRPr lang="ru-RU"/>
        </a:p>
      </dgm:t>
    </dgm:pt>
    <dgm:pt modelId="{A671DCAA-631C-44E6-BE9D-BDB0EDE6A5D6}" type="sibTrans" cxnId="{F6474938-DCFF-4C60-8521-985CE7EBAE47}">
      <dgm:prSet/>
      <dgm:spPr/>
      <dgm:t>
        <a:bodyPr/>
        <a:lstStyle/>
        <a:p>
          <a:endParaRPr lang="ru-RU"/>
        </a:p>
      </dgm:t>
    </dgm:pt>
    <dgm:pt modelId="{123B00DD-BD0F-4138-A17F-85BE7A34EEE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D1403-CF7C-4A75-A954-FF7E5BAB6A12}" type="parTrans" cxnId="{358790BE-454F-4A77-8C75-CC5F4927639D}">
      <dgm:prSet/>
      <dgm:spPr/>
      <dgm:t>
        <a:bodyPr/>
        <a:lstStyle/>
        <a:p>
          <a:endParaRPr lang="ru-RU"/>
        </a:p>
      </dgm:t>
    </dgm:pt>
    <dgm:pt modelId="{424BFF78-38A2-4FD3-869B-46920EFDD271}" type="sibTrans" cxnId="{358790BE-454F-4A77-8C75-CC5F4927639D}">
      <dgm:prSet/>
      <dgm:spPr/>
      <dgm:t>
        <a:bodyPr/>
        <a:lstStyle/>
        <a:p>
          <a:endParaRPr lang="ru-RU"/>
        </a:p>
      </dgm:t>
    </dgm:pt>
    <dgm:pt modelId="{01F51956-14B3-43CB-AFA4-97717B0E67F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26. При формировании аттестационных комиссий определяются их составы, регламент работы, а также условия привлечения специалистов для осуществления всестороннего анализа профессиональной деятельности педагогических работников. В состав аттестационных комиссий включается представитель соответствующего профессионального союза.</a:t>
          </a:r>
          <a:endParaRPr lang="ru-RU" sz="3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3125F-5428-4636-BD23-119322EDA25F}" type="sibTrans" cxnId="{AA7EDAEC-89CD-4171-9B89-0835B23A1CAD}">
      <dgm:prSet/>
      <dgm:spPr/>
      <dgm:t>
        <a:bodyPr/>
        <a:lstStyle/>
        <a:p>
          <a:endParaRPr lang="ru-RU"/>
        </a:p>
      </dgm:t>
    </dgm:pt>
    <dgm:pt modelId="{6E3903D2-69C7-4664-A9A5-CDFAD4BFB8CF}" type="parTrans" cxnId="{AA7EDAEC-89CD-4171-9B89-0835B23A1CAD}">
      <dgm:prSet/>
      <dgm:spPr/>
      <dgm:t>
        <a:bodyPr/>
        <a:lstStyle/>
        <a:p>
          <a:endParaRPr lang="ru-RU"/>
        </a:p>
      </dgm:t>
    </dgm:pt>
    <dgm:pt modelId="{A2532EE2-5476-4473-A18A-D332E25264D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26. В состав аттестационных комиссий, указанных в пункте 25 настоящего Порядка, </a:t>
          </a:r>
          <a:r>
            <a:rPr lang="ru-RU" sz="3200" b="0" i="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входит не менее 7 человек</a:t>
          </a:r>
          <a:r>
            <a:rPr lang="ru-RU" sz="3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включая представителя соответствующего профессионального союза и специалистов для осуществления всестороннего анализа профессиональной деятельности педагогических работников.</a:t>
          </a:r>
        </a:p>
      </dgm:t>
    </dgm:pt>
    <dgm:pt modelId="{EB00314E-A174-47DD-B781-A3A036309039}" type="parTrans" cxnId="{59825615-AAC2-4874-911D-47FA06EB3FA9}">
      <dgm:prSet/>
      <dgm:spPr/>
      <dgm:t>
        <a:bodyPr/>
        <a:lstStyle/>
        <a:p>
          <a:endParaRPr lang="ru-RU"/>
        </a:p>
      </dgm:t>
    </dgm:pt>
    <dgm:pt modelId="{7D5E3F41-70FA-4935-8C59-E8DCD00F50C8}" type="sibTrans" cxnId="{59825615-AAC2-4874-911D-47FA06EB3FA9}">
      <dgm:prSet/>
      <dgm:spPr/>
      <dgm:t>
        <a:bodyPr/>
        <a:lstStyle/>
        <a:p>
          <a:endParaRPr lang="ru-RU"/>
        </a:p>
      </dgm:t>
    </dgm:pt>
    <dgm:pt modelId="{10F71854-E18B-4AA4-A421-B519B72C1DB2}">
      <dgm:prSet custT="1"/>
      <dgm:spPr/>
      <dgm:t>
        <a:bodyPr/>
        <a:lstStyle/>
        <a:p>
          <a:endParaRPr lang="ru-RU" sz="28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9E121-6E8C-420B-9268-62F0E7FCC212}" type="parTrans" cxnId="{6EF9AEC1-1333-4267-B9F2-3570CBE1C3BE}">
      <dgm:prSet/>
      <dgm:spPr/>
      <dgm:t>
        <a:bodyPr/>
        <a:lstStyle/>
        <a:p>
          <a:endParaRPr lang="ru-RU"/>
        </a:p>
      </dgm:t>
    </dgm:pt>
    <dgm:pt modelId="{999D9FAD-E3C0-4F48-9757-523436184B88}" type="sibTrans" cxnId="{6EF9AEC1-1333-4267-B9F2-3570CBE1C3BE}">
      <dgm:prSet/>
      <dgm:spPr/>
      <dgm:t>
        <a:bodyPr/>
        <a:lstStyle/>
        <a:p>
          <a:endParaRPr lang="ru-RU"/>
        </a:p>
      </dgm:t>
    </dgm:pt>
    <dgm:pt modelId="{5EA56E59-82F2-4C58-82C0-F03468D34A6B}" type="pres">
      <dgm:prSet presAssocID="{335D7552-6EBE-4590-8913-FE69F09B8F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7E8BE-3338-43D6-827A-DC9CC3E301B5}" type="pres">
      <dgm:prSet presAssocID="{335D7552-6EBE-4590-8913-FE69F09B8FC5}" presName="axisShape" presStyleLbl="bgShp" presStyleIdx="0" presStyleCnt="1" custFlipHor="1" custScaleX="825" custLinFactNeighborX="-10014" custLinFactNeighborY="-1331"/>
      <dgm:spPr>
        <a:solidFill>
          <a:schemeClr val="bg2">
            <a:lumMod val="75000"/>
          </a:schemeClr>
        </a:solidFill>
      </dgm:spPr>
    </dgm:pt>
    <dgm:pt modelId="{BDEA8EC5-085B-4C79-ADDE-BA34B53935D3}" type="pres">
      <dgm:prSet presAssocID="{335D7552-6EBE-4590-8913-FE69F09B8FC5}" presName="rect1" presStyleLbl="node1" presStyleIdx="0" presStyleCnt="4" custScaleX="288567" custScaleY="48932" custLinFactX="-14789" custLinFactNeighborX="-100000" custLinFactNeighborY="-41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6D392-6E94-4FCC-9C7E-FEFECAC66B1B}" type="pres">
      <dgm:prSet presAssocID="{335D7552-6EBE-4590-8913-FE69F09B8FC5}" presName="rect2" presStyleLbl="node1" presStyleIdx="1" presStyleCnt="4" custScaleX="309935" custScaleY="48053" custLinFactNeighborX="93633" custLinFactNeighborY="-3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1D1CE-A873-45CA-A45C-6FDF140FB390}" type="pres">
      <dgm:prSet presAssocID="{335D7552-6EBE-4590-8913-FE69F09B8FC5}" presName="rect3" presStyleLbl="node1" presStyleIdx="2" presStyleCnt="4" custScaleX="285331" custScaleY="182297" custLinFactNeighborX="-86890" custLinFactNeighborY="-2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CFB1-8506-4594-883B-955FBE3D6D76}" type="pres">
      <dgm:prSet presAssocID="{335D7552-6EBE-4590-8913-FE69F09B8FC5}" presName="rect4" presStyleLbl="node1" presStyleIdx="3" presStyleCnt="4" custScaleX="300986" custScaleY="183307" custLinFactNeighborX="92553" custLinFactNeighborY="-24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A646AE-00F1-4EDB-8CBE-4778BA894668}" type="presOf" srcId="{01F51956-14B3-43CB-AFA4-97717B0E67F0}" destId="{ADA1D1CE-A873-45CA-A45C-6FDF140FB390}" srcOrd="0" destOrd="0" presId="urn:microsoft.com/office/officeart/2005/8/layout/matrix2"/>
    <dgm:cxn modelId="{6EF9AEC1-1333-4267-B9F2-3570CBE1C3BE}" srcId="{335D7552-6EBE-4590-8913-FE69F09B8FC5}" destId="{10F71854-E18B-4AA4-A421-B519B72C1DB2}" srcOrd="4" destOrd="0" parTransId="{BD39E121-6E8C-420B-9268-62F0E7FCC212}" sibTransId="{999D9FAD-E3C0-4F48-9757-523436184B88}"/>
    <dgm:cxn modelId="{F6474938-DCFF-4C60-8521-985CE7EBAE47}" srcId="{335D7552-6EBE-4590-8913-FE69F09B8FC5}" destId="{A3BCBDEF-4362-43CA-8DB7-B7AC7DB63ACB}" srcOrd="0" destOrd="0" parTransId="{A9B34604-63EB-4193-B1D9-653FB6640881}" sibTransId="{A671DCAA-631C-44E6-BE9D-BDB0EDE6A5D6}"/>
    <dgm:cxn modelId="{7EADE173-A63D-4D7E-8451-EB41EB8F27F1}" type="presOf" srcId="{A2532EE2-5476-4473-A18A-D332E25264DE}" destId="{EB86CFB1-8506-4594-883B-955FBE3D6D76}" srcOrd="0" destOrd="0" presId="urn:microsoft.com/office/officeart/2005/8/layout/matrix2"/>
    <dgm:cxn modelId="{59825615-AAC2-4874-911D-47FA06EB3FA9}" srcId="{335D7552-6EBE-4590-8913-FE69F09B8FC5}" destId="{A2532EE2-5476-4473-A18A-D332E25264DE}" srcOrd="3" destOrd="0" parTransId="{EB00314E-A174-47DD-B781-A3A036309039}" sibTransId="{7D5E3F41-70FA-4935-8C59-E8DCD00F50C8}"/>
    <dgm:cxn modelId="{8B0087FF-0F6E-4CC1-AF5D-7311A6A215E4}" type="presOf" srcId="{123B00DD-BD0F-4138-A17F-85BE7A34EEEA}" destId="{45F6D392-6E94-4FCC-9C7E-FEFECAC66B1B}" srcOrd="0" destOrd="0" presId="urn:microsoft.com/office/officeart/2005/8/layout/matrix2"/>
    <dgm:cxn modelId="{37F67D55-A78B-4BC3-B129-2A43B51DD692}" type="presOf" srcId="{A3BCBDEF-4362-43CA-8DB7-B7AC7DB63ACB}" destId="{BDEA8EC5-085B-4C79-ADDE-BA34B53935D3}" srcOrd="0" destOrd="0" presId="urn:microsoft.com/office/officeart/2005/8/layout/matrix2"/>
    <dgm:cxn modelId="{083E07FA-F44E-425C-BC67-3252F5B6A666}" type="presOf" srcId="{335D7552-6EBE-4590-8913-FE69F09B8FC5}" destId="{5EA56E59-82F2-4C58-82C0-F03468D34A6B}" srcOrd="0" destOrd="0" presId="urn:microsoft.com/office/officeart/2005/8/layout/matrix2"/>
    <dgm:cxn modelId="{AA7EDAEC-89CD-4171-9B89-0835B23A1CAD}" srcId="{335D7552-6EBE-4590-8913-FE69F09B8FC5}" destId="{01F51956-14B3-43CB-AFA4-97717B0E67F0}" srcOrd="2" destOrd="0" parTransId="{6E3903D2-69C7-4664-A9A5-CDFAD4BFB8CF}" sibTransId="{6B23125F-5428-4636-BD23-119322EDA25F}"/>
    <dgm:cxn modelId="{358790BE-454F-4A77-8C75-CC5F4927639D}" srcId="{335D7552-6EBE-4590-8913-FE69F09B8FC5}" destId="{123B00DD-BD0F-4138-A17F-85BE7A34EEEA}" srcOrd="1" destOrd="0" parTransId="{E95D1403-CF7C-4A75-A954-FF7E5BAB6A12}" sibTransId="{424BFF78-38A2-4FD3-869B-46920EFDD271}"/>
    <dgm:cxn modelId="{44A81D0C-52C0-40D6-8297-58E4F9A0878A}" type="presParOf" srcId="{5EA56E59-82F2-4C58-82C0-F03468D34A6B}" destId="{6E87E8BE-3338-43D6-827A-DC9CC3E301B5}" srcOrd="0" destOrd="0" presId="urn:microsoft.com/office/officeart/2005/8/layout/matrix2"/>
    <dgm:cxn modelId="{23EE6C17-6540-4183-AE61-1C98F7ABB6F7}" type="presParOf" srcId="{5EA56E59-82F2-4C58-82C0-F03468D34A6B}" destId="{BDEA8EC5-085B-4C79-ADDE-BA34B53935D3}" srcOrd="1" destOrd="0" presId="urn:microsoft.com/office/officeart/2005/8/layout/matrix2"/>
    <dgm:cxn modelId="{B9FB31DF-C2E0-4EB4-85E3-D997315616FE}" type="presParOf" srcId="{5EA56E59-82F2-4C58-82C0-F03468D34A6B}" destId="{45F6D392-6E94-4FCC-9C7E-FEFECAC66B1B}" srcOrd="2" destOrd="0" presId="urn:microsoft.com/office/officeart/2005/8/layout/matrix2"/>
    <dgm:cxn modelId="{11AD8207-2AF8-420F-BC60-0BAB8374C350}" type="presParOf" srcId="{5EA56E59-82F2-4C58-82C0-F03468D34A6B}" destId="{ADA1D1CE-A873-45CA-A45C-6FDF140FB390}" srcOrd="3" destOrd="0" presId="urn:microsoft.com/office/officeart/2005/8/layout/matrix2"/>
    <dgm:cxn modelId="{8DCE6E28-C339-4E2A-A0C9-C12048ACADE4}" type="presParOf" srcId="{5EA56E59-82F2-4C58-82C0-F03468D34A6B}" destId="{EB86CFB1-8506-4594-883B-955FBE3D6D7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5D7552-6EBE-4590-8913-FE69F09B8FC5}" type="doc">
      <dgm:prSet loTypeId="urn:microsoft.com/office/officeart/2005/8/layout/matrix2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3BCBDEF-4362-43CA-8DB7-B7AC7DB63AC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dirty="0">
            <a:solidFill>
              <a:schemeClr val="tx1"/>
            </a:solidFill>
          </a:endParaRPr>
        </a:p>
      </dgm:t>
    </dgm:pt>
    <dgm:pt modelId="{A9B34604-63EB-4193-B1D9-653FB6640881}" type="parTrans" cxnId="{F6474938-DCFF-4C60-8521-985CE7EBAE47}">
      <dgm:prSet/>
      <dgm:spPr/>
      <dgm:t>
        <a:bodyPr/>
        <a:lstStyle/>
        <a:p>
          <a:endParaRPr lang="ru-RU"/>
        </a:p>
      </dgm:t>
    </dgm:pt>
    <dgm:pt modelId="{A671DCAA-631C-44E6-BE9D-BDB0EDE6A5D6}" type="sibTrans" cxnId="{F6474938-DCFF-4C60-8521-985CE7EBAE47}">
      <dgm:prSet/>
      <dgm:spPr/>
      <dgm:t>
        <a:bodyPr/>
        <a:lstStyle/>
        <a:p>
          <a:endParaRPr lang="ru-RU"/>
        </a:p>
      </dgm:t>
    </dgm:pt>
    <dgm:pt modelId="{123B00DD-BD0F-4138-A17F-85BE7A34EEE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D1403-CF7C-4A75-A954-FF7E5BAB6A12}" type="parTrans" cxnId="{358790BE-454F-4A77-8C75-CC5F4927639D}">
      <dgm:prSet/>
      <dgm:spPr/>
      <dgm:t>
        <a:bodyPr/>
        <a:lstStyle/>
        <a:p>
          <a:endParaRPr lang="ru-RU"/>
        </a:p>
      </dgm:t>
    </dgm:pt>
    <dgm:pt modelId="{424BFF78-38A2-4FD3-869B-46920EFDD271}" type="sibTrans" cxnId="{358790BE-454F-4A77-8C75-CC5F4927639D}">
      <dgm:prSet/>
      <dgm:spPr/>
      <dgm:t>
        <a:bodyPr/>
        <a:lstStyle/>
        <a:p>
          <a:endParaRPr lang="ru-RU"/>
        </a:p>
      </dgm:t>
    </dgm:pt>
    <dgm:pt modelId="{01F51956-14B3-43CB-AFA4-97717B0E67F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32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27. Аттестация педагогических работников проводится на основании их заявлений, подаваемых непосредственно в аттестационную комиссию, либо направляемых педагогическими работниками в адрес аттестационной комиссии по почте письмом с уведомлением о вручении или с уведомлением в форме электронного документа с использованием информационно-телекоммуникационных сетей общего пользования, в том числе сети «Интернет».</a:t>
          </a:r>
          <a:endParaRPr lang="ru-RU" sz="3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3125F-5428-4636-BD23-119322EDA25F}" type="sibTrans" cxnId="{AA7EDAEC-89CD-4171-9B89-0835B23A1CAD}">
      <dgm:prSet/>
      <dgm:spPr/>
      <dgm:t>
        <a:bodyPr/>
        <a:lstStyle/>
        <a:p>
          <a:endParaRPr lang="ru-RU"/>
        </a:p>
      </dgm:t>
    </dgm:pt>
    <dgm:pt modelId="{6E3903D2-69C7-4664-A9A5-CDFAD4BFB8CF}" type="parTrans" cxnId="{AA7EDAEC-89CD-4171-9B89-0835B23A1CAD}">
      <dgm:prSet/>
      <dgm:spPr/>
      <dgm:t>
        <a:bodyPr/>
        <a:lstStyle/>
        <a:p>
          <a:endParaRPr lang="ru-RU"/>
        </a:p>
      </dgm:t>
    </dgm:pt>
    <dgm:pt modelId="{A2532EE2-5476-4473-A18A-D332E25264D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B00314E-A174-47DD-B781-A3A036309039}" type="parTrans" cxnId="{59825615-AAC2-4874-911D-47FA06EB3FA9}">
      <dgm:prSet/>
      <dgm:spPr/>
      <dgm:t>
        <a:bodyPr/>
        <a:lstStyle/>
        <a:p>
          <a:endParaRPr lang="ru-RU"/>
        </a:p>
      </dgm:t>
    </dgm:pt>
    <dgm:pt modelId="{7D5E3F41-70FA-4935-8C59-E8DCD00F50C8}" type="sibTrans" cxnId="{59825615-AAC2-4874-911D-47FA06EB3FA9}">
      <dgm:prSet/>
      <dgm:spPr/>
      <dgm:t>
        <a:bodyPr/>
        <a:lstStyle/>
        <a:p>
          <a:endParaRPr lang="ru-RU"/>
        </a:p>
      </dgm:t>
    </dgm:pt>
    <dgm:pt modelId="{10F71854-E18B-4AA4-A421-B519B72C1DB2}">
      <dgm:prSet custT="1"/>
      <dgm:spPr/>
      <dgm:t>
        <a:bodyPr/>
        <a:lstStyle/>
        <a:p>
          <a:endParaRPr lang="ru-RU" sz="28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9E121-6E8C-420B-9268-62F0E7FCC212}" type="parTrans" cxnId="{6EF9AEC1-1333-4267-B9F2-3570CBE1C3BE}">
      <dgm:prSet/>
      <dgm:spPr/>
      <dgm:t>
        <a:bodyPr/>
        <a:lstStyle/>
        <a:p>
          <a:endParaRPr lang="ru-RU"/>
        </a:p>
      </dgm:t>
    </dgm:pt>
    <dgm:pt modelId="{999D9FAD-E3C0-4F48-9757-523436184B88}" type="sibTrans" cxnId="{6EF9AEC1-1333-4267-B9F2-3570CBE1C3BE}">
      <dgm:prSet/>
      <dgm:spPr/>
      <dgm:t>
        <a:bodyPr/>
        <a:lstStyle/>
        <a:p>
          <a:endParaRPr lang="ru-RU"/>
        </a:p>
      </dgm:t>
    </dgm:pt>
    <dgm:pt modelId="{93A42D49-A75A-42D1-81D1-BD824A7C077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27. Аттестация педагогических работников в целях установления первой или высшей квалификационных категорий проводится на основании их заявлений, подаваемых непосредственно в аттестационную комиссию, либо направленных в адрес аттестационной комиссии по почте письмом с уведомлением о вручении или с уведомлением в форме электронного документа с использованием информационно-телекоммуникационных сетей общего пользования, в том числе информационно-телекоммуникационной сети «Интернет», </a:t>
          </a:r>
          <a:r>
            <a:rPr lang="ru-RU" sz="2800" b="0" i="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либо посредством федеральной государственной информационной системы «Единый портал государственных и муниципальных услуг (функций)» (далее - ЕПГУ), либо региональных порталов государственных и муниципальных услуг, интегрированных с ЕПГУ</a:t>
          </a:r>
          <a:r>
            <a:rPr lang="ru-RU" sz="28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F92221A-E01F-4997-BE51-9C15A1100E99}" type="parTrans" cxnId="{AFF928B0-26EF-4FC9-B69E-80A157E7BAA4}">
      <dgm:prSet/>
      <dgm:spPr/>
      <dgm:t>
        <a:bodyPr/>
        <a:lstStyle/>
        <a:p>
          <a:endParaRPr lang="ru-RU"/>
        </a:p>
      </dgm:t>
    </dgm:pt>
    <dgm:pt modelId="{0E5F64D2-BA9D-453B-BC01-166C37F148D6}" type="sibTrans" cxnId="{AFF928B0-26EF-4FC9-B69E-80A157E7BAA4}">
      <dgm:prSet/>
      <dgm:spPr/>
      <dgm:t>
        <a:bodyPr/>
        <a:lstStyle/>
        <a:p>
          <a:endParaRPr lang="ru-RU"/>
        </a:p>
      </dgm:t>
    </dgm:pt>
    <dgm:pt modelId="{78680495-F1FD-4BD8-B248-E51F8669325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17FC814-7076-4044-9D3C-AE6901A28424}" type="parTrans" cxnId="{A85D4349-CF60-4E62-95F2-C412B5F56104}">
      <dgm:prSet/>
      <dgm:spPr/>
      <dgm:t>
        <a:bodyPr/>
        <a:lstStyle/>
        <a:p>
          <a:endParaRPr lang="ru-RU"/>
        </a:p>
      </dgm:t>
    </dgm:pt>
    <dgm:pt modelId="{1A959B42-A3C2-48D1-94D5-1D265247A8F1}" type="sibTrans" cxnId="{A85D4349-CF60-4E62-95F2-C412B5F56104}">
      <dgm:prSet/>
      <dgm:spPr/>
      <dgm:t>
        <a:bodyPr/>
        <a:lstStyle/>
        <a:p>
          <a:endParaRPr lang="ru-RU"/>
        </a:p>
      </dgm:t>
    </dgm:pt>
    <dgm:pt modelId="{741AA4CE-14CB-46E9-B3F0-4C738F43D8BD}">
      <dgm:prSet custT="1"/>
      <dgm:spPr/>
      <dgm:t>
        <a:bodyPr/>
        <a:lstStyle/>
        <a:p>
          <a:endParaRPr lang="ru-RU" sz="3200" b="0" i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12A7B-731F-4FEC-B269-149C74F86A56}" type="parTrans" cxnId="{C2F46763-E0DE-414A-B26E-4D2E40AAEF4D}">
      <dgm:prSet/>
      <dgm:spPr/>
      <dgm:t>
        <a:bodyPr/>
        <a:lstStyle/>
        <a:p>
          <a:endParaRPr lang="ru-RU"/>
        </a:p>
      </dgm:t>
    </dgm:pt>
    <dgm:pt modelId="{50ACC724-BCE1-46B8-B5FA-D9CD84BFA8CB}" type="sibTrans" cxnId="{C2F46763-E0DE-414A-B26E-4D2E40AAEF4D}">
      <dgm:prSet/>
      <dgm:spPr/>
      <dgm:t>
        <a:bodyPr/>
        <a:lstStyle/>
        <a:p>
          <a:endParaRPr lang="ru-RU"/>
        </a:p>
      </dgm:t>
    </dgm:pt>
    <dgm:pt modelId="{5EA56E59-82F2-4C58-82C0-F03468D34A6B}" type="pres">
      <dgm:prSet presAssocID="{335D7552-6EBE-4590-8913-FE69F09B8FC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7E8BE-3338-43D6-827A-DC9CC3E301B5}" type="pres">
      <dgm:prSet presAssocID="{335D7552-6EBE-4590-8913-FE69F09B8FC5}" presName="axisShape" presStyleLbl="bgShp" presStyleIdx="0" presStyleCnt="1" custFlipHor="1" custScaleX="825" custLinFactNeighborX="-10014" custLinFactNeighborY="-1331"/>
      <dgm:spPr>
        <a:solidFill>
          <a:schemeClr val="bg2">
            <a:lumMod val="75000"/>
          </a:schemeClr>
        </a:solidFill>
      </dgm:spPr>
    </dgm:pt>
    <dgm:pt modelId="{BDEA8EC5-085B-4C79-ADDE-BA34B53935D3}" type="pres">
      <dgm:prSet presAssocID="{335D7552-6EBE-4590-8913-FE69F09B8FC5}" presName="rect1" presStyleLbl="node1" presStyleIdx="0" presStyleCnt="4" custScaleX="288567" custScaleY="48932" custLinFactX="-14789" custLinFactNeighborX="-100000" custLinFactNeighborY="-41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6D392-6E94-4FCC-9C7E-FEFECAC66B1B}" type="pres">
      <dgm:prSet presAssocID="{335D7552-6EBE-4590-8913-FE69F09B8FC5}" presName="rect2" presStyleLbl="node1" presStyleIdx="1" presStyleCnt="4" custScaleX="309935" custScaleY="48053" custLinFactNeighborX="93633" custLinFactNeighborY="-3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1D1CE-A873-45CA-A45C-6FDF140FB390}" type="pres">
      <dgm:prSet presAssocID="{335D7552-6EBE-4590-8913-FE69F09B8FC5}" presName="rect3" presStyleLbl="node1" presStyleIdx="2" presStyleCnt="4" custScaleX="285331" custScaleY="182297" custLinFactNeighborX="-86890" custLinFactNeighborY="-23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CFB1-8506-4594-883B-955FBE3D6D76}" type="pres">
      <dgm:prSet presAssocID="{335D7552-6EBE-4590-8913-FE69F09B8FC5}" presName="rect4" presStyleLbl="node1" presStyleIdx="3" presStyleCnt="4" custScaleX="300986" custScaleY="183307" custLinFactNeighborX="92553" custLinFactNeighborY="-24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25615-AAC2-4874-911D-47FA06EB3FA9}" srcId="{335D7552-6EBE-4590-8913-FE69F09B8FC5}" destId="{A2532EE2-5476-4473-A18A-D332E25264DE}" srcOrd="6" destOrd="0" parTransId="{EB00314E-A174-47DD-B781-A3A036309039}" sibTransId="{7D5E3F41-70FA-4935-8C59-E8DCD00F50C8}"/>
    <dgm:cxn modelId="{1316B3D0-33E8-4966-A112-02C77439F5A1}" type="presOf" srcId="{335D7552-6EBE-4590-8913-FE69F09B8FC5}" destId="{5EA56E59-82F2-4C58-82C0-F03468D34A6B}" srcOrd="0" destOrd="0" presId="urn:microsoft.com/office/officeart/2005/8/layout/matrix2"/>
    <dgm:cxn modelId="{6EF9AEC1-1333-4267-B9F2-3570CBE1C3BE}" srcId="{335D7552-6EBE-4590-8913-FE69F09B8FC5}" destId="{10F71854-E18B-4AA4-A421-B519B72C1DB2}" srcOrd="7" destOrd="0" parTransId="{BD39E121-6E8C-420B-9268-62F0E7FCC212}" sibTransId="{999D9FAD-E3C0-4F48-9757-523436184B88}"/>
    <dgm:cxn modelId="{C2F46763-E0DE-414A-B26E-4D2E40AAEF4D}" srcId="{335D7552-6EBE-4590-8913-FE69F09B8FC5}" destId="{741AA4CE-14CB-46E9-B3F0-4C738F43D8BD}" srcOrd="4" destOrd="0" parTransId="{26D12A7B-731F-4FEC-B269-149C74F86A56}" sibTransId="{50ACC724-BCE1-46B8-B5FA-D9CD84BFA8CB}"/>
    <dgm:cxn modelId="{782D2C3F-3BF3-4D3B-88E3-03F642D710B4}" type="presOf" srcId="{01F51956-14B3-43CB-AFA4-97717B0E67F0}" destId="{ADA1D1CE-A873-45CA-A45C-6FDF140FB390}" srcOrd="0" destOrd="0" presId="urn:microsoft.com/office/officeart/2005/8/layout/matrix2"/>
    <dgm:cxn modelId="{358790BE-454F-4A77-8C75-CC5F4927639D}" srcId="{335D7552-6EBE-4590-8913-FE69F09B8FC5}" destId="{123B00DD-BD0F-4138-A17F-85BE7A34EEEA}" srcOrd="1" destOrd="0" parTransId="{E95D1403-CF7C-4A75-A954-FF7E5BAB6A12}" sibTransId="{424BFF78-38A2-4FD3-869B-46920EFDD271}"/>
    <dgm:cxn modelId="{AA7EDAEC-89CD-4171-9B89-0835B23A1CAD}" srcId="{335D7552-6EBE-4590-8913-FE69F09B8FC5}" destId="{01F51956-14B3-43CB-AFA4-97717B0E67F0}" srcOrd="2" destOrd="0" parTransId="{6E3903D2-69C7-4664-A9A5-CDFAD4BFB8CF}" sibTransId="{6B23125F-5428-4636-BD23-119322EDA25F}"/>
    <dgm:cxn modelId="{F6474938-DCFF-4C60-8521-985CE7EBAE47}" srcId="{335D7552-6EBE-4590-8913-FE69F09B8FC5}" destId="{A3BCBDEF-4362-43CA-8DB7-B7AC7DB63ACB}" srcOrd="0" destOrd="0" parTransId="{A9B34604-63EB-4193-B1D9-653FB6640881}" sibTransId="{A671DCAA-631C-44E6-BE9D-BDB0EDE6A5D6}"/>
    <dgm:cxn modelId="{AFF928B0-26EF-4FC9-B69E-80A157E7BAA4}" srcId="{335D7552-6EBE-4590-8913-FE69F09B8FC5}" destId="{93A42D49-A75A-42D1-81D1-BD824A7C0779}" srcOrd="3" destOrd="0" parTransId="{BF92221A-E01F-4997-BE51-9C15A1100E99}" sibTransId="{0E5F64D2-BA9D-453B-BC01-166C37F148D6}"/>
    <dgm:cxn modelId="{3275754B-5202-49AA-93FC-E54ED73BCE67}" type="presOf" srcId="{93A42D49-A75A-42D1-81D1-BD824A7C0779}" destId="{EB86CFB1-8506-4594-883B-955FBE3D6D76}" srcOrd="0" destOrd="0" presId="urn:microsoft.com/office/officeart/2005/8/layout/matrix2"/>
    <dgm:cxn modelId="{B71B5BCA-D745-46F2-BB32-E2FA417003FD}" type="presOf" srcId="{123B00DD-BD0F-4138-A17F-85BE7A34EEEA}" destId="{45F6D392-6E94-4FCC-9C7E-FEFECAC66B1B}" srcOrd="0" destOrd="0" presId="urn:microsoft.com/office/officeart/2005/8/layout/matrix2"/>
    <dgm:cxn modelId="{7BBEDBBB-CA05-43E5-989F-3C642B6404A2}" type="presOf" srcId="{A3BCBDEF-4362-43CA-8DB7-B7AC7DB63ACB}" destId="{BDEA8EC5-085B-4C79-ADDE-BA34B53935D3}" srcOrd="0" destOrd="0" presId="urn:microsoft.com/office/officeart/2005/8/layout/matrix2"/>
    <dgm:cxn modelId="{A85D4349-CF60-4E62-95F2-C412B5F56104}" srcId="{335D7552-6EBE-4590-8913-FE69F09B8FC5}" destId="{78680495-F1FD-4BD8-B248-E51F8669325E}" srcOrd="5" destOrd="0" parTransId="{817FC814-7076-4044-9D3C-AE6901A28424}" sibTransId="{1A959B42-A3C2-48D1-94D5-1D265247A8F1}"/>
    <dgm:cxn modelId="{D82FBD08-C2DD-4C04-B3F3-44CCBE710602}" type="presParOf" srcId="{5EA56E59-82F2-4C58-82C0-F03468D34A6B}" destId="{6E87E8BE-3338-43D6-827A-DC9CC3E301B5}" srcOrd="0" destOrd="0" presId="urn:microsoft.com/office/officeart/2005/8/layout/matrix2"/>
    <dgm:cxn modelId="{4B82C2C5-BDB9-451B-BC49-DE237DE8D151}" type="presParOf" srcId="{5EA56E59-82F2-4C58-82C0-F03468D34A6B}" destId="{BDEA8EC5-085B-4C79-ADDE-BA34B53935D3}" srcOrd="1" destOrd="0" presId="urn:microsoft.com/office/officeart/2005/8/layout/matrix2"/>
    <dgm:cxn modelId="{641FD6C1-91E0-45A4-A8E4-295A4F252F54}" type="presParOf" srcId="{5EA56E59-82F2-4C58-82C0-F03468D34A6B}" destId="{45F6D392-6E94-4FCC-9C7E-FEFECAC66B1B}" srcOrd="2" destOrd="0" presId="urn:microsoft.com/office/officeart/2005/8/layout/matrix2"/>
    <dgm:cxn modelId="{3CDC953A-25D9-4249-8C71-BF9040F308D7}" type="presParOf" srcId="{5EA56E59-82F2-4C58-82C0-F03468D34A6B}" destId="{ADA1D1CE-A873-45CA-A45C-6FDF140FB390}" srcOrd="3" destOrd="0" presId="urn:microsoft.com/office/officeart/2005/8/layout/matrix2"/>
    <dgm:cxn modelId="{5002A52B-D4F5-48F2-A51F-49745D0F357F}" type="presParOf" srcId="{5EA56E59-82F2-4C58-82C0-F03468D34A6B}" destId="{EB86CFB1-8506-4594-883B-955FBE3D6D7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E8BE-3338-43D6-827A-DC9CC3E301B5}">
      <dsp:nvSpPr>
        <dsp:cNvPr id="0" name=""/>
        <dsp:cNvSpPr/>
      </dsp:nvSpPr>
      <dsp:spPr>
        <a:xfrm flipH="1">
          <a:off x="8607420" y="-405072"/>
          <a:ext cx="65775" cy="797277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8EC5-085B-4C79-ADDE-BA34B53935D3}">
      <dsp:nvSpPr>
        <dsp:cNvPr id="0" name=""/>
        <dsp:cNvSpPr/>
      </dsp:nvSpPr>
      <dsp:spPr>
        <a:xfrm>
          <a:off x="0" y="0"/>
          <a:ext cx="9202721" cy="156049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tx1"/>
            </a:solidFill>
          </a:endParaRPr>
        </a:p>
      </dsp:txBody>
      <dsp:txXfrm>
        <a:off x="76177" y="76177"/>
        <a:ext cx="9050367" cy="1408141"/>
      </dsp:txXfrm>
    </dsp:sp>
    <dsp:sp modelId="{45F6D392-6E94-4FCC-9C7E-FEFECAC66B1B}">
      <dsp:nvSpPr>
        <dsp:cNvPr id="0" name=""/>
        <dsp:cNvSpPr/>
      </dsp:nvSpPr>
      <dsp:spPr>
        <a:xfrm>
          <a:off x="9333958" y="0"/>
          <a:ext cx="9884170" cy="15324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8767" y="74809"/>
        <a:ext cx="9734552" cy="1382845"/>
      </dsp:txXfrm>
    </dsp:sp>
    <dsp:sp modelId="{ADA1D1CE-A873-45CA-A45C-6FDF140FB390}">
      <dsp:nvSpPr>
        <dsp:cNvPr id="0" name=""/>
        <dsp:cNvSpPr/>
      </dsp:nvSpPr>
      <dsp:spPr>
        <a:xfrm>
          <a:off x="212301" y="1806782"/>
          <a:ext cx="9099521" cy="581365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3г). выявление перспектив использования потенциальных возможностей педагогических работников (основные задачи проведения аттестации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100" y="2090581"/>
        <a:ext cx="8531923" cy="5246055"/>
      </dsp:txXfrm>
    </dsp:sp>
    <dsp:sp modelId="{EB86CFB1-8506-4594-883B-955FBE3D6D76}">
      <dsp:nvSpPr>
        <dsp:cNvPr id="0" name=""/>
        <dsp:cNvSpPr/>
      </dsp:nvSpPr>
      <dsp:spPr>
        <a:xfrm>
          <a:off x="9508703" y="1774572"/>
          <a:ext cx="9598777" cy="58458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3г). выявление перспектив использования потенциальных возможностей педагогических работников, в том числе в целях организации (осуществления) </a:t>
          </a:r>
          <a:r>
            <a:rPr lang="ru-RU" sz="3200" b="0" i="0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методической помощи </a:t>
          </a:r>
          <a:r>
            <a:rPr lang="ru-RU" sz="32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(поддержки) и </a:t>
          </a:r>
          <a:r>
            <a:rPr lang="ru-RU" sz="3200" b="0" i="0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наставнической деятельности </a:t>
          </a:r>
          <a:r>
            <a:rPr lang="ru-RU" sz="32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образовательной организации (основные задачи проведения аттестации)</a:t>
          </a:r>
          <a:endParaRPr lang="ru-RU" sz="32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94075" y="2059944"/>
        <a:ext cx="9028033" cy="52751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E8BE-3338-43D6-827A-DC9CC3E301B5}">
      <dsp:nvSpPr>
        <dsp:cNvPr id="0" name=""/>
        <dsp:cNvSpPr/>
      </dsp:nvSpPr>
      <dsp:spPr>
        <a:xfrm flipH="1">
          <a:off x="8607420" y="-405072"/>
          <a:ext cx="65775" cy="797277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8EC5-085B-4C79-ADDE-BA34B53935D3}">
      <dsp:nvSpPr>
        <dsp:cNvPr id="0" name=""/>
        <dsp:cNvSpPr/>
      </dsp:nvSpPr>
      <dsp:spPr>
        <a:xfrm>
          <a:off x="0" y="0"/>
          <a:ext cx="9202721" cy="156049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tx1"/>
            </a:solidFill>
          </a:endParaRPr>
        </a:p>
      </dsp:txBody>
      <dsp:txXfrm>
        <a:off x="76177" y="76177"/>
        <a:ext cx="9050367" cy="1408141"/>
      </dsp:txXfrm>
    </dsp:sp>
    <dsp:sp modelId="{45F6D392-6E94-4FCC-9C7E-FEFECAC66B1B}">
      <dsp:nvSpPr>
        <dsp:cNvPr id="0" name=""/>
        <dsp:cNvSpPr/>
      </dsp:nvSpPr>
      <dsp:spPr>
        <a:xfrm>
          <a:off x="9333958" y="0"/>
          <a:ext cx="9884170" cy="15324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8767" y="74809"/>
        <a:ext cx="9734552" cy="1382845"/>
      </dsp:txXfrm>
    </dsp:sp>
    <dsp:sp modelId="{ADA1D1CE-A873-45CA-A45C-6FDF140FB390}">
      <dsp:nvSpPr>
        <dsp:cNvPr id="0" name=""/>
        <dsp:cNvSpPr/>
      </dsp:nvSpPr>
      <dsp:spPr>
        <a:xfrm>
          <a:off x="244320" y="1806782"/>
          <a:ext cx="9099521" cy="581365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28. В заявлении о проведении аттестации педагогические работники указывают квалификационные категории и должности, по которым они желают пройти аттестацию.</a:t>
          </a:r>
          <a:endParaRPr lang="ru-RU" sz="3200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119" y="2090581"/>
        <a:ext cx="8531923" cy="5246055"/>
      </dsp:txXfrm>
    </dsp:sp>
    <dsp:sp modelId="{EB86CFB1-8506-4594-883B-955FBE3D6D76}">
      <dsp:nvSpPr>
        <dsp:cNvPr id="0" name=""/>
        <dsp:cNvSpPr/>
      </dsp:nvSpPr>
      <dsp:spPr>
        <a:xfrm>
          <a:off x="9464533" y="1741692"/>
          <a:ext cx="9598777" cy="58458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28. В заявлении в аттестационную комиссию педагогические работники </a:t>
          </a:r>
          <a:r>
            <a:rPr lang="ru-RU" sz="3200" b="0" i="0" kern="120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сообщают сведения об уровне образования (квалификации), результатах профессиональной деятельности в организациях</a:t>
          </a:r>
          <a:r>
            <a:rPr lang="ru-RU" sz="3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об имеющихся квалификационных категориях, а также указывают должность, по которой они желают пройти аттестацию.</a:t>
          </a:r>
        </a:p>
      </dsp:txBody>
      <dsp:txXfrm>
        <a:off x="9749905" y="2027064"/>
        <a:ext cx="9028033" cy="52751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E8BE-3338-43D6-827A-DC9CC3E301B5}">
      <dsp:nvSpPr>
        <dsp:cNvPr id="0" name=""/>
        <dsp:cNvSpPr/>
      </dsp:nvSpPr>
      <dsp:spPr>
        <a:xfrm flipH="1">
          <a:off x="8607420" y="-405072"/>
          <a:ext cx="65775" cy="797277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8EC5-085B-4C79-ADDE-BA34B53935D3}">
      <dsp:nvSpPr>
        <dsp:cNvPr id="0" name=""/>
        <dsp:cNvSpPr/>
      </dsp:nvSpPr>
      <dsp:spPr>
        <a:xfrm>
          <a:off x="0" y="0"/>
          <a:ext cx="9202721" cy="156049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tx1"/>
            </a:solidFill>
          </a:endParaRPr>
        </a:p>
      </dsp:txBody>
      <dsp:txXfrm>
        <a:off x="76177" y="76177"/>
        <a:ext cx="9050367" cy="1408141"/>
      </dsp:txXfrm>
    </dsp:sp>
    <dsp:sp modelId="{45F6D392-6E94-4FCC-9C7E-FEFECAC66B1B}">
      <dsp:nvSpPr>
        <dsp:cNvPr id="0" name=""/>
        <dsp:cNvSpPr/>
      </dsp:nvSpPr>
      <dsp:spPr>
        <a:xfrm>
          <a:off x="9333958" y="0"/>
          <a:ext cx="9884170" cy="15324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8767" y="74809"/>
        <a:ext cx="9734552" cy="1382845"/>
      </dsp:txXfrm>
    </dsp:sp>
    <dsp:sp modelId="{ADA1D1CE-A873-45CA-A45C-6FDF140FB390}">
      <dsp:nvSpPr>
        <dsp:cNvPr id="0" name=""/>
        <dsp:cNvSpPr/>
      </dsp:nvSpPr>
      <dsp:spPr>
        <a:xfrm>
          <a:off x="320540" y="1806782"/>
          <a:ext cx="9099521" cy="581365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30. Заявления о проведении аттестации в целях установления высшей квалификационной категории по должности, по которой аттестация будет проводиться впервые, подаются педагогическими работниками </a:t>
          </a:r>
          <a:r>
            <a:rPr lang="ru-RU" sz="3200" b="0" i="0" kern="120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 ранее чем через два года после установления по этой должности первой квалификационной категории.</a:t>
          </a:r>
          <a:endParaRPr lang="ru-RU" sz="3200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339" y="2090581"/>
        <a:ext cx="8531923" cy="5246055"/>
      </dsp:txXfrm>
    </dsp:sp>
    <dsp:sp modelId="{EB86CFB1-8506-4594-883B-955FBE3D6D76}">
      <dsp:nvSpPr>
        <dsp:cNvPr id="0" name=""/>
        <dsp:cNvSpPr/>
      </dsp:nvSpPr>
      <dsp:spPr>
        <a:xfrm>
          <a:off x="9464533" y="1741692"/>
          <a:ext cx="9598777" cy="58458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30. Заявления в аттестационную комиссию о проведении аттестации в целях установления высшей квалификационной категории подаются педагогическими работниками, имеющими (имевшими) по одной из должностей первую или высшую квалификационную категорию.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 отказе в установлении высшей квалификационной категории за работником сохраняется первая квалификационная категория.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Сведения об установленной квалификационной категории вносятся работодателем в трудовую книжку.</a:t>
          </a:r>
        </a:p>
      </dsp:txBody>
      <dsp:txXfrm>
        <a:off x="9749905" y="2027064"/>
        <a:ext cx="9028033" cy="527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E8BE-3338-43D6-827A-DC9CC3E301B5}">
      <dsp:nvSpPr>
        <dsp:cNvPr id="0" name=""/>
        <dsp:cNvSpPr/>
      </dsp:nvSpPr>
      <dsp:spPr>
        <a:xfrm flipH="1">
          <a:off x="8607420" y="-405072"/>
          <a:ext cx="65775" cy="797277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8EC5-085B-4C79-ADDE-BA34B53935D3}">
      <dsp:nvSpPr>
        <dsp:cNvPr id="0" name=""/>
        <dsp:cNvSpPr/>
      </dsp:nvSpPr>
      <dsp:spPr>
        <a:xfrm>
          <a:off x="0" y="0"/>
          <a:ext cx="9202721" cy="156049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tx1"/>
            </a:solidFill>
          </a:endParaRPr>
        </a:p>
      </dsp:txBody>
      <dsp:txXfrm>
        <a:off x="76177" y="76177"/>
        <a:ext cx="9050367" cy="1408141"/>
      </dsp:txXfrm>
    </dsp:sp>
    <dsp:sp modelId="{45F6D392-6E94-4FCC-9C7E-FEFECAC66B1B}">
      <dsp:nvSpPr>
        <dsp:cNvPr id="0" name=""/>
        <dsp:cNvSpPr/>
      </dsp:nvSpPr>
      <dsp:spPr>
        <a:xfrm>
          <a:off x="9333958" y="0"/>
          <a:ext cx="9884170" cy="15324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8767" y="74809"/>
        <a:ext cx="9734552" cy="1382845"/>
      </dsp:txXfrm>
    </dsp:sp>
    <dsp:sp modelId="{ADA1D1CE-A873-45CA-A45C-6FDF140FB390}">
      <dsp:nvSpPr>
        <dsp:cNvPr id="0" name=""/>
        <dsp:cNvSpPr/>
      </dsp:nvSpPr>
      <dsp:spPr>
        <a:xfrm>
          <a:off x="244320" y="1806782"/>
          <a:ext cx="9099521" cy="581365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3е). обеспечение дифференциации размеров оплаты труда педагогических работников с учетом установленной квалификационной категории и объема их преподавательской (педагогической) работы (основные задачи проведения аттестации)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119" y="2090581"/>
        <a:ext cx="8531923" cy="5246055"/>
      </dsp:txXfrm>
    </dsp:sp>
    <dsp:sp modelId="{EB86CFB1-8506-4594-883B-955FBE3D6D76}">
      <dsp:nvSpPr>
        <dsp:cNvPr id="0" name=""/>
        <dsp:cNvSpPr/>
      </dsp:nvSpPr>
      <dsp:spPr>
        <a:xfrm>
          <a:off x="9508703" y="1774572"/>
          <a:ext cx="9598777" cy="58458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3е). обеспечение дифференциации оплаты труда педагогических работников с учетом установленных квалификационных категорий, объема их преподавательской (педагогической) работы </a:t>
          </a:r>
          <a:r>
            <a:rPr lang="ru-RU" sz="3600" b="0" i="0" kern="120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либо дополнительной работы</a:t>
          </a: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(основные задачи проведения аттестации)</a:t>
          </a:r>
        </a:p>
      </dsp:txBody>
      <dsp:txXfrm>
        <a:off x="9794075" y="2059944"/>
        <a:ext cx="9028033" cy="5275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E8BE-3338-43D6-827A-DC9CC3E301B5}">
      <dsp:nvSpPr>
        <dsp:cNvPr id="0" name=""/>
        <dsp:cNvSpPr/>
      </dsp:nvSpPr>
      <dsp:spPr>
        <a:xfrm flipH="1">
          <a:off x="8607420" y="-405072"/>
          <a:ext cx="65775" cy="797277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8EC5-085B-4C79-ADDE-BA34B53935D3}">
      <dsp:nvSpPr>
        <dsp:cNvPr id="0" name=""/>
        <dsp:cNvSpPr/>
      </dsp:nvSpPr>
      <dsp:spPr>
        <a:xfrm>
          <a:off x="0" y="0"/>
          <a:ext cx="9202721" cy="156049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tx1"/>
            </a:solidFill>
          </a:endParaRPr>
        </a:p>
      </dsp:txBody>
      <dsp:txXfrm>
        <a:off x="76177" y="76177"/>
        <a:ext cx="9050367" cy="1408141"/>
      </dsp:txXfrm>
    </dsp:sp>
    <dsp:sp modelId="{45F6D392-6E94-4FCC-9C7E-FEFECAC66B1B}">
      <dsp:nvSpPr>
        <dsp:cNvPr id="0" name=""/>
        <dsp:cNvSpPr/>
      </dsp:nvSpPr>
      <dsp:spPr>
        <a:xfrm>
          <a:off x="9333958" y="0"/>
          <a:ext cx="9884170" cy="15324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8767" y="74809"/>
        <a:ext cx="9734552" cy="1382845"/>
      </dsp:txXfrm>
    </dsp:sp>
    <dsp:sp modelId="{ADA1D1CE-A873-45CA-A45C-6FDF140FB390}">
      <dsp:nvSpPr>
        <dsp:cNvPr id="0" name=""/>
        <dsp:cNvSpPr/>
      </dsp:nvSpPr>
      <dsp:spPr>
        <a:xfrm>
          <a:off x="244320" y="1806782"/>
          <a:ext cx="9099521" cy="581365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6. Аттестационная комиссия организации создается распорядительным актом работодателя в составе председателя комиссии, заместителя председателя, секретаря и членов комиссии.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119" y="2090581"/>
        <a:ext cx="8531923" cy="5246055"/>
      </dsp:txXfrm>
    </dsp:sp>
    <dsp:sp modelId="{EB86CFB1-8506-4594-883B-955FBE3D6D76}">
      <dsp:nvSpPr>
        <dsp:cNvPr id="0" name=""/>
        <dsp:cNvSpPr/>
      </dsp:nvSpPr>
      <dsp:spPr>
        <a:xfrm>
          <a:off x="9508703" y="1774572"/>
          <a:ext cx="9598777" cy="58458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6. Аттестационная комиссия организации создается распорядительным актом работодателя </a:t>
          </a:r>
          <a:r>
            <a:rPr lang="ru-RU" sz="3600" b="0" i="0" kern="120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из числа работников организации и состоит не менее чем из 5 человек</a:t>
          </a: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в том числе председателя, заместителя председателя, секретаря и членов аттестационной комиссии организации.</a:t>
          </a:r>
        </a:p>
      </dsp:txBody>
      <dsp:txXfrm>
        <a:off x="9794075" y="2059944"/>
        <a:ext cx="9028033" cy="5275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E8BE-3338-43D6-827A-DC9CC3E301B5}">
      <dsp:nvSpPr>
        <dsp:cNvPr id="0" name=""/>
        <dsp:cNvSpPr/>
      </dsp:nvSpPr>
      <dsp:spPr>
        <a:xfrm flipH="1">
          <a:off x="8607420" y="-405072"/>
          <a:ext cx="65775" cy="797277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8EC5-085B-4C79-ADDE-BA34B53935D3}">
      <dsp:nvSpPr>
        <dsp:cNvPr id="0" name=""/>
        <dsp:cNvSpPr/>
      </dsp:nvSpPr>
      <dsp:spPr>
        <a:xfrm>
          <a:off x="0" y="0"/>
          <a:ext cx="9202721" cy="156049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tx1"/>
            </a:solidFill>
          </a:endParaRPr>
        </a:p>
      </dsp:txBody>
      <dsp:txXfrm>
        <a:off x="76177" y="76177"/>
        <a:ext cx="9050367" cy="1408141"/>
      </dsp:txXfrm>
    </dsp:sp>
    <dsp:sp modelId="{45F6D392-6E94-4FCC-9C7E-FEFECAC66B1B}">
      <dsp:nvSpPr>
        <dsp:cNvPr id="0" name=""/>
        <dsp:cNvSpPr/>
      </dsp:nvSpPr>
      <dsp:spPr>
        <a:xfrm>
          <a:off x="9333958" y="0"/>
          <a:ext cx="9884170" cy="15324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8767" y="74809"/>
        <a:ext cx="9734552" cy="1382845"/>
      </dsp:txXfrm>
    </dsp:sp>
    <dsp:sp modelId="{ADA1D1CE-A873-45CA-A45C-6FDF140FB390}">
      <dsp:nvSpPr>
        <dsp:cNvPr id="0" name=""/>
        <dsp:cNvSpPr/>
      </dsp:nvSpPr>
      <dsp:spPr>
        <a:xfrm>
          <a:off x="244320" y="1806782"/>
          <a:ext cx="9099521" cy="581365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7. В состав аттестационной комиссии организации </a:t>
          </a:r>
          <a:r>
            <a:rPr lang="ru-RU" sz="3600" b="0" i="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обязательном порядке </a:t>
          </a: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включается представитель выборного органа соответствующей первичной профсоюзной организации </a:t>
          </a:r>
          <a:r>
            <a:rPr lang="ru-RU" sz="3600" b="0" i="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(при наличии такого органа)</a:t>
          </a: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119" y="2090581"/>
        <a:ext cx="8531923" cy="5246055"/>
      </dsp:txXfrm>
    </dsp:sp>
    <dsp:sp modelId="{EB86CFB1-8506-4594-883B-955FBE3D6D76}">
      <dsp:nvSpPr>
        <dsp:cNvPr id="0" name=""/>
        <dsp:cNvSpPr/>
      </dsp:nvSpPr>
      <dsp:spPr>
        <a:xfrm>
          <a:off x="9508703" y="1774572"/>
          <a:ext cx="9598777" cy="58458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7. В состав аттестационной комиссии организации в обязательном порядке включается представитель выборного органа соответствующей первичной профсоюзной организации, </a:t>
          </a:r>
          <a:r>
            <a:rPr lang="ru-RU" sz="3600" b="0" i="0" kern="120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 при отсутствии такового - иного представительного органа (представителя) работников организации. Руководитель организации в состав аттестационной комиссии организации не входит.</a:t>
          </a:r>
        </a:p>
      </dsp:txBody>
      <dsp:txXfrm>
        <a:off x="9794075" y="2059944"/>
        <a:ext cx="9028033" cy="52751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E8BE-3338-43D6-827A-DC9CC3E301B5}">
      <dsp:nvSpPr>
        <dsp:cNvPr id="0" name=""/>
        <dsp:cNvSpPr/>
      </dsp:nvSpPr>
      <dsp:spPr>
        <a:xfrm flipH="1">
          <a:off x="8607420" y="-405072"/>
          <a:ext cx="65775" cy="797277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8EC5-085B-4C79-ADDE-BA34B53935D3}">
      <dsp:nvSpPr>
        <dsp:cNvPr id="0" name=""/>
        <dsp:cNvSpPr/>
      </dsp:nvSpPr>
      <dsp:spPr>
        <a:xfrm>
          <a:off x="0" y="0"/>
          <a:ext cx="9202721" cy="156049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tx1"/>
            </a:solidFill>
          </a:endParaRPr>
        </a:p>
      </dsp:txBody>
      <dsp:txXfrm>
        <a:off x="76177" y="76177"/>
        <a:ext cx="9050367" cy="1408141"/>
      </dsp:txXfrm>
    </dsp:sp>
    <dsp:sp modelId="{45F6D392-6E94-4FCC-9C7E-FEFECAC66B1B}">
      <dsp:nvSpPr>
        <dsp:cNvPr id="0" name=""/>
        <dsp:cNvSpPr/>
      </dsp:nvSpPr>
      <dsp:spPr>
        <a:xfrm>
          <a:off x="9333958" y="0"/>
          <a:ext cx="9884170" cy="15324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8767" y="74809"/>
        <a:ext cx="9734552" cy="1382845"/>
      </dsp:txXfrm>
    </dsp:sp>
    <dsp:sp modelId="{ADA1D1CE-A873-45CA-A45C-6FDF140FB390}">
      <dsp:nvSpPr>
        <dsp:cNvPr id="0" name=""/>
        <dsp:cNvSpPr/>
      </dsp:nvSpPr>
      <dsp:spPr>
        <a:xfrm>
          <a:off x="244320" y="1806782"/>
          <a:ext cx="9099521" cy="581365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20. На педагогического работника, прошедшего аттестацию, не позднее двух рабочих дней со дня ее проведения секретарем аттестационной комиссии организации составляется выписка из протокола, содержащая сведения о фамилии, имени, отчестве (при наличии) аттестуемого, наименовании его должности, дате заседания аттестационной комиссии организации, результатах голосования, о принятом аттестационной комиссией организации решении. Работодатель знакомит педагогического работника с выпиской из протокола под роспись в течение трех рабочих дней после ее составления. Выписка из протокола хранится в личном деле педагогического работника.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119" y="2090581"/>
        <a:ext cx="8531923" cy="5246055"/>
      </dsp:txXfrm>
    </dsp:sp>
    <dsp:sp modelId="{EB86CFB1-8506-4594-883B-955FBE3D6D76}">
      <dsp:nvSpPr>
        <dsp:cNvPr id="0" name=""/>
        <dsp:cNvSpPr/>
      </dsp:nvSpPr>
      <dsp:spPr>
        <a:xfrm>
          <a:off x="9464533" y="1741692"/>
          <a:ext cx="9598777" cy="58458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20. На педагогического работника, прошедшего аттестацию, не позднее 2 рабочих дней со дня ее проведения секретарем аттестационной комиссии организации составляется выписка из протокола, содержащая сведения о фамилии, имени, отчестве (при наличии) аттестуемого, наименовании его должности, по которой проводилась аттестация, дате заседания аттестационной комиссии организаций, результатах голосования, о принятом аттестационной комиссией организации решении. Работодатель знакомит педагогического работника с выпиской из протокола под подпись в течение 3 рабочих дней после ее составления. Выписка из протокола хранится в личном деле педагогического работника. </a:t>
          </a:r>
          <a:r>
            <a:rPr lang="ru-RU" sz="2400" b="0" i="0" kern="120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Сведения об аттестации педагогического работника, проводимой с целью подтверждения соответствия занимаемой должности, в трудовую книжку и (или) в сведения о трудовой деятельности не вносятся.</a:t>
          </a:r>
        </a:p>
      </dsp:txBody>
      <dsp:txXfrm>
        <a:off x="9749905" y="2027064"/>
        <a:ext cx="9028033" cy="5275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E8BE-3338-43D6-827A-DC9CC3E301B5}">
      <dsp:nvSpPr>
        <dsp:cNvPr id="0" name=""/>
        <dsp:cNvSpPr/>
      </dsp:nvSpPr>
      <dsp:spPr>
        <a:xfrm flipH="1">
          <a:off x="8607420" y="-405072"/>
          <a:ext cx="65775" cy="797277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8EC5-085B-4C79-ADDE-BA34B53935D3}">
      <dsp:nvSpPr>
        <dsp:cNvPr id="0" name=""/>
        <dsp:cNvSpPr/>
      </dsp:nvSpPr>
      <dsp:spPr>
        <a:xfrm>
          <a:off x="0" y="0"/>
          <a:ext cx="9202721" cy="156049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tx1"/>
            </a:solidFill>
          </a:endParaRPr>
        </a:p>
      </dsp:txBody>
      <dsp:txXfrm>
        <a:off x="76177" y="76177"/>
        <a:ext cx="9050367" cy="1408141"/>
      </dsp:txXfrm>
    </dsp:sp>
    <dsp:sp modelId="{45F6D392-6E94-4FCC-9C7E-FEFECAC66B1B}">
      <dsp:nvSpPr>
        <dsp:cNvPr id="0" name=""/>
        <dsp:cNvSpPr/>
      </dsp:nvSpPr>
      <dsp:spPr>
        <a:xfrm>
          <a:off x="9333958" y="0"/>
          <a:ext cx="9884170" cy="15324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8767" y="74809"/>
        <a:ext cx="9734552" cy="1382845"/>
      </dsp:txXfrm>
    </dsp:sp>
    <dsp:sp modelId="{ADA1D1CE-A873-45CA-A45C-6FDF140FB390}">
      <dsp:nvSpPr>
        <dsp:cNvPr id="0" name=""/>
        <dsp:cNvSpPr/>
      </dsp:nvSpPr>
      <dsp:spPr>
        <a:xfrm>
          <a:off x="91944" y="1733943"/>
          <a:ext cx="9099521" cy="581365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24. Аттестация педагогических работников в целях установления квалификационной категории проводится по их желанию. </a:t>
          </a:r>
          <a:r>
            <a:rPr lang="ru-RU" sz="3200" b="0" i="0" kern="120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Квалификационная категория устанавливается сроком на 5 лет. Срок действия квалификационной категории продлению не подлежит.</a:t>
          </a:r>
          <a:endParaRPr lang="ru-RU" sz="3200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743" y="2017742"/>
        <a:ext cx="8531923" cy="5246055"/>
      </dsp:txXfrm>
    </dsp:sp>
    <dsp:sp modelId="{EB86CFB1-8506-4594-883B-955FBE3D6D76}">
      <dsp:nvSpPr>
        <dsp:cNvPr id="0" name=""/>
        <dsp:cNvSpPr/>
      </dsp:nvSpPr>
      <dsp:spPr>
        <a:xfrm>
          <a:off x="9464533" y="1741692"/>
          <a:ext cx="9598777" cy="58458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24. Аттестация педагогических работников в целях установления первой или высшей квалификационной категории проводится по их желанию.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Квалификационная категория устанавливается бессрочно.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0" i="0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49905" y="2027064"/>
        <a:ext cx="9028033" cy="52751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E8BE-3338-43D6-827A-DC9CC3E301B5}">
      <dsp:nvSpPr>
        <dsp:cNvPr id="0" name=""/>
        <dsp:cNvSpPr/>
      </dsp:nvSpPr>
      <dsp:spPr>
        <a:xfrm flipH="1">
          <a:off x="8607420" y="-405072"/>
          <a:ext cx="65775" cy="797277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8EC5-085B-4C79-ADDE-BA34B53935D3}">
      <dsp:nvSpPr>
        <dsp:cNvPr id="0" name=""/>
        <dsp:cNvSpPr/>
      </dsp:nvSpPr>
      <dsp:spPr>
        <a:xfrm>
          <a:off x="0" y="0"/>
          <a:ext cx="9202721" cy="156049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tx1"/>
            </a:solidFill>
          </a:endParaRPr>
        </a:p>
      </dsp:txBody>
      <dsp:txXfrm>
        <a:off x="76177" y="76177"/>
        <a:ext cx="9050367" cy="1408141"/>
      </dsp:txXfrm>
    </dsp:sp>
    <dsp:sp modelId="{45F6D392-6E94-4FCC-9C7E-FEFECAC66B1B}">
      <dsp:nvSpPr>
        <dsp:cNvPr id="0" name=""/>
        <dsp:cNvSpPr/>
      </dsp:nvSpPr>
      <dsp:spPr>
        <a:xfrm>
          <a:off x="9333958" y="0"/>
          <a:ext cx="9884170" cy="15324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8767" y="74809"/>
        <a:ext cx="9734552" cy="1382845"/>
      </dsp:txXfrm>
    </dsp:sp>
    <dsp:sp modelId="{ADA1D1CE-A873-45CA-A45C-6FDF140FB390}">
      <dsp:nvSpPr>
        <dsp:cNvPr id="0" name=""/>
        <dsp:cNvSpPr/>
      </dsp:nvSpPr>
      <dsp:spPr>
        <a:xfrm>
          <a:off x="244320" y="1806782"/>
          <a:ext cx="9099521" cy="581365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25. Аттестация педагогических работников организаций, находящихся в ведении федеральных органов исполнительной власти, осуществляется аттестационными комиссиями, формируемыми федеральными органами исполнительной власти, в ведении которых эти организации находятся, a в отношении педагогических работников организаций, находящихся в ведении субъекта Российской Федерации, педагогических работников муниципальных и частных организаций, проведение данной аттестации осуществляется аттестационными комиссиями, формируемыми уполномоченными органами государственной власти субъектов Российской Федерации.</a:t>
          </a:r>
          <a:endParaRPr lang="ru-RU" sz="2800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119" y="2090581"/>
        <a:ext cx="8531923" cy="5246055"/>
      </dsp:txXfrm>
    </dsp:sp>
    <dsp:sp modelId="{EB86CFB1-8506-4594-883B-955FBE3D6D76}">
      <dsp:nvSpPr>
        <dsp:cNvPr id="0" name=""/>
        <dsp:cNvSpPr/>
      </dsp:nvSpPr>
      <dsp:spPr>
        <a:xfrm>
          <a:off x="9464533" y="1741692"/>
          <a:ext cx="9598777" cy="58458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25. Аттестация педагогических работников организаций, находящихся в ведении федеральных государственных органов, осуществляется аттестационными комиссиями, формируемыми федеральными государственными органами, в ведении которых эти организации находятся, а в отношении педагогических работников организаций, находящихся в ведении субъекта Российской Федерации, педагогических работников муниципальных и частных организаций </a:t>
          </a:r>
          <a:r>
            <a:rPr lang="ru-RU" sz="2200" b="0" i="0" kern="120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(за исключением педагогических работников организаций, находящихся в ведении федеральной территории «Сириус», и частных организаций, находящихся в ведении федеральной территории «Сириус»), </a:t>
          </a:r>
          <a:r>
            <a:rPr lang="ru-RU" sz="2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аттестации осуществляется аттестационными комиссиями, формируемыми уполномоченными органами государственной власти субъектов Российской Федерации. </a:t>
          </a:r>
          <a:r>
            <a:rPr lang="ru-RU" sz="2200" b="0" i="0" kern="120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аттестации педагогических работников организаций, находящихся в ведении федеральной территории «Сириус», а также педагогических работников частных организаций, находящихся в федеральной территории «Сириус», осуществляется аттестационными комиссиями, формируемыми органами публичной власти федеральной территории «Сириус».</a:t>
          </a:r>
        </a:p>
      </dsp:txBody>
      <dsp:txXfrm>
        <a:off x="9749905" y="2027064"/>
        <a:ext cx="9028033" cy="52751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E8BE-3338-43D6-827A-DC9CC3E301B5}">
      <dsp:nvSpPr>
        <dsp:cNvPr id="0" name=""/>
        <dsp:cNvSpPr/>
      </dsp:nvSpPr>
      <dsp:spPr>
        <a:xfrm flipH="1">
          <a:off x="8607420" y="-405072"/>
          <a:ext cx="65775" cy="797277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8EC5-085B-4C79-ADDE-BA34B53935D3}">
      <dsp:nvSpPr>
        <dsp:cNvPr id="0" name=""/>
        <dsp:cNvSpPr/>
      </dsp:nvSpPr>
      <dsp:spPr>
        <a:xfrm>
          <a:off x="0" y="0"/>
          <a:ext cx="9202721" cy="156049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tx1"/>
            </a:solidFill>
          </a:endParaRPr>
        </a:p>
      </dsp:txBody>
      <dsp:txXfrm>
        <a:off x="76177" y="76177"/>
        <a:ext cx="9050367" cy="1408141"/>
      </dsp:txXfrm>
    </dsp:sp>
    <dsp:sp modelId="{45F6D392-6E94-4FCC-9C7E-FEFECAC66B1B}">
      <dsp:nvSpPr>
        <dsp:cNvPr id="0" name=""/>
        <dsp:cNvSpPr/>
      </dsp:nvSpPr>
      <dsp:spPr>
        <a:xfrm>
          <a:off x="9333958" y="0"/>
          <a:ext cx="9884170" cy="15324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8767" y="74809"/>
        <a:ext cx="9734552" cy="1382845"/>
      </dsp:txXfrm>
    </dsp:sp>
    <dsp:sp modelId="{ADA1D1CE-A873-45CA-A45C-6FDF140FB390}">
      <dsp:nvSpPr>
        <dsp:cNvPr id="0" name=""/>
        <dsp:cNvSpPr/>
      </dsp:nvSpPr>
      <dsp:spPr>
        <a:xfrm>
          <a:off x="244320" y="1806782"/>
          <a:ext cx="9099521" cy="581365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26. При формировании аттестационных комиссий определяются их составы, регламент работы, а также условия привлечения специалистов для осуществления всестороннего анализа профессиональной деятельности педагогических работников. В состав аттестационных комиссий включается представитель соответствующего профессионального союза.</a:t>
          </a:r>
          <a:endParaRPr lang="ru-RU" sz="3200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119" y="2090581"/>
        <a:ext cx="8531923" cy="5246055"/>
      </dsp:txXfrm>
    </dsp:sp>
    <dsp:sp modelId="{EB86CFB1-8506-4594-883B-955FBE3D6D76}">
      <dsp:nvSpPr>
        <dsp:cNvPr id="0" name=""/>
        <dsp:cNvSpPr/>
      </dsp:nvSpPr>
      <dsp:spPr>
        <a:xfrm>
          <a:off x="9464533" y="1741692"/>
          <a:ext cx="9598777" cy="58458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26. В состав аттестационных комиссий, указанных в пункте 25 настоящего Порядка, </a:t>
          </a:r>
          <a:r>
            <a:rPr lang="ru-RU" sz="3200" b="0" i="0" kern="120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входит не менее 7 человек</a:t>
          </a:r>
          <a:r>
            <a:rPr lang="ru-RU" sz="3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включая представителя соответствующего профессионального союза и специалистов для осуществления всестороннего анализа профессиональной деятельности педагогических работников.</a:t>
          </a:r>
        </a:p>
      </dsp:txBody>
      <dsp:txXfrm>
        <a:off x="9749905" y="2027064"/>
        <a:ext cx="9028033" cy="52751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E8BE-3338-43D6-827A-DC9CC3E301B5}">
      <dsp:nvSpPr>
        <dsp:cNvPr id="0" name=""/>
        <dsp:cNvSpPr/>
      </dsp:nvSpPr>
      <dsp:spPr>
        <a:xfrm flipH="1">
          <a:off x="8607420" y="-405072"/>
          <a:ext cx="65775" cy="797277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8EC5-085B-4C79-ADDE-BA34B53935D3}">
      <dsp:nvSpPr>
        <dsp:cNvPr id="0" name=""/>
        <dsp:cNvSpPr/>
      </dsp:nvSpPr>
      <dsp:spPr>
        <a:xfrm>
          <a:off x="0" y="0"/>
          <a:ext cx="9202721" cy="156049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образования и науки РФ от 7 апреля 2014 г. № 276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chemeClr val="tx1"/>
            </a:solidFill>
          </a:endParaRPr>
        </a:p>
      </dsp:txBody>
      <dsp:txXfrm>
        <a:off x="76177" y="76177"/>
        <a:ext cx="9050367" cy="1408141"/>
      </dsp:txXfrm>
    </dsp:sp>
    <dsp:sp modelId="{45F6D392-6E94-4FCC-9C7E-FEFECAC66B1B}">
      <dsp:nvSpPr>
        <dsp:cNvPr id="0" name=""/>
        <dsp:cNvSpPr/>
      </dsp:nvSpPr>
      <dsp:spPr>
        <a:xfrm>
          <a:off x="9333958" y="0"/>
          <a:ext cx="9884170" cy="15324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просвещения РФ от 24 марта 2023 г. № 196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8767" y="74809"/>
        <a:ext cx="9734552" cy="1382845"/>
      </dsp:txXfrm>
    </dsp:sp>
    <dsp:sp modelId="{ADA1D1CE-A873-45CA-A45C-6FDF140FB390}">
      <dsp:nvSpPr>
        <dsp:cNvPr id="0" name=""/>
        <dsp:cNvSpPr/>
      </dsp:nvSpPr>
      <dsp:spPr>
        <a:xfrm>
          <a:off x="244320" y="1806782"/>
          <a:ext cx="9099521" cy="581365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27. Аттестация педагогических работников проводится на основании их заявлений, подаваемых непосредственно в аттестационную комиссию, либо направляемых педагогическими работниками в адрес аттестационной комиссии по почте письмом с уведомлением о вручении или с уведомлением в форме электронного документа с использованием информационно-телекоммуникационных сетей общего пользования, в том числе сети «Интернет».</a:t>
          </a:r>
          <a:endParaRPr lang="ru-RU" sz="3200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119" y="2090581"/>
        <a:ext cx="8531923" cy="5246055"/>
      </dsp:txXfrm>
    </dsp:sp>
    <dsp:sp modelId="{EB86CFB1-8506-4594-883B-955FBE3D6D76}">
      <dsp:nvSpPr>
        <dsp:cNvPr id="0" name=""/>
        <dsp:cNvSpPr/>
      </dsp:nvSpPr>
      <dsp:spPr>
        <a:xfrm>
          <a:off x="9464533" y="1741692"/>
          <a:ext cx="9598777" cy="584586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27. Аттестация педагогических работников в целях установления первой или высшей квалификационных категорий проводится на основании их заявлений, подаваемых непосредственно в аттестационную комиссию, либо направленных в адрес аттестационной комиссии по почте письмом с уведомлением о вручении или с уведомлением в форме электронного документа с использованием информационно-телекоммуникационных сетей общего пользования, в том числе информационно-телекоммуникационной сети «Интернет», </a:t>
          </a:r>
          <a:r>
            <a:rPr lang="ru-RU" sz="2800" b="0" i="0" kern="1200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либо посредством федеральной государственной информационной системы «Единый портал государственных и муниципальных услуг (функций)» (далее - ЕПГУ), либо региональных порталов государственных и муниципальных услуг, интегрированных с ЕПГУ</a:t>
          </a:r>
          <a:r>
            <a:rPr lang="ru-RU" sz="28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9749905" y="2027064"/>
        <a:ext cx="9028033" cy="5275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44D6F-1E35-405B-8508-CE4ABB0E39BF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BF6A3-86F3-434C-83DE-13C5E72B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8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BF6A3-86F3-434C-83DE-13C5E72BBC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0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BF6A3-86F3-434C-83DE-13C5E72BBC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4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BF6A3-86F3-434C-83DE-13C5E72BBC3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7.xml"/><Relationship Id="rId5" Type="http://schemas.openxmlformats.org/officeDocument/2006/relationships/image" Target="../media/image12.png"/><Relationship Id="rId10" Type="http://schemas.microsoft.com/office/2007/relationships/diagramDrawing" Target="../diagrams/drawing7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8.xml"/><Relationship Id="rId5" Type="http://schemas.openxmlformats.org/officeDocument/2006/relationships/image" Target="../media/image12.png"/><Relationship Id="rId10" Type="http://schemas.microsoft.com/office/2007/relationships/diagramDrawing" Target="../diagrams/drawing8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9.xml"/><Relationship Id="rId5" Type="http://schemas.openxmlformats.org/officeDocument/2006/relationships/image" Target="../media/image12.png"/><Relationship Id="rId10" Type="http://schemas.microsoft.com/office/2007/relationships/diagramDrawing" Target="../diagrams/drawing9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0.xml"/><Relationship Id="rId5" Type="http://schemas.openxmlformats.org/officeDocument/2006/relationships/image" Target="../media/image12.png"/><Relationship Id="rId10" Type="http://schemas.microsoft.com/office/2007/relationships/diagramDrawing" Target="../diagrams/drawing10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1.xml"/><Relationship Id="rId5" Type="http://schemas.openxmlformats.org/officeDocument/2006/relationships/image" Target="../media/image12.png"/><Relationship Id="rId10" Type="http://schemas.microsoft.com/office/2007/relationships/diagramDrawing" Target="../diagrams/drawing1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image" Target="../media/image12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5" Type="http://schemas.openxmlformats.org/officeDocument/2006/relationships/image" Target="../media/image12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5" Type="http://schemas.openxmlformats.org/officeDocument/2006/relationships/image" Target="../media/image12.pn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5" Type="http://schemas.openxmlformats.org/officeDocument/2006/relationships/image" Target="../media/image12.png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6.xml"/><Relationship Id="rId5" Type="http://schemas.openxmlformats.org/officeDocument/2006/relationships/image" Target="../media/image12.png"/><Relationship Id="rId10" Type="http://schemas.microsoft.com/office/2007/relationships/diagramDrawing" Target="../diagrams/drawing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408" y="679641"/>
              <a:ext cx="4074642" cy="215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18850" y="0"/>
              <a:ext cx="8985249" cy="113085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60850" y="2606675"/>
            <a:ext cx="15163800" cy="3810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8000" spc="-5" dirty="0">
                <a:solidFill>
                  <a:schemeClr val="accent2">
                    <a:lumMod val="75000"/>
                  </a:schemeClr>
                </a:solidFill>
              </a:rPr>
              <a:t>Аттестация педагога как фактор устойчивого профессионального роста: изменения в условиях и порядке  аттестации педагогических работников</a:t>
            </a:r>
            <a:endParaRPr sz="8000" spc="-5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3650" y="6645275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Богряцова</a:t>
            </a:r>
            <a:r>
              <a:rPr lang="ru-RU" sz="2800" dirty="0" smtClean="0"/>
              <a:t> Наталья Викторовна, </a:t>
            </a:r>
            <a:endParaRPr lang="ru-RU" sz="2800" dirty="0"/>
          </a:p>
          <a:p>
            <a:r>
              <a:rPr lang="ru-RU" sz="2800" dirty="0" smtClean="0"/>
              <a:t>методист </a:t>
            </a:r>
            <a:r>
              <a:rPr lang="ru-RU" sz="2800" dirty="0"/>
              <a:t>БУ ДПО РА «Институт повышения </a:t>
            </a:r>
          </a:p>
          <a:p>
            <a:r>
              <a:rPr lang="ru-RU" sz="2800" dirty="0"/>
              <a:t>квалификации и профессиональной </a:t>
            </a:r>
            <a:r>
              <a:rPr lang="ru-RU" sz="2800" dirty="0" smtClean="0"/>
              <a:t>переподготовки работников </a:t>
            </a:r>
            <a:r>
              <a:rPr lang="ru-RU" sz="2800" dirty="0"/>
              <a:t>образования Республики </a:t>
            </a:r>
            <a:r>
              <a:rPr lang="ru-RU" sz="2800" dirty="0" smtClean="0"/>
              <a:t>Алтай»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1559" y="312142"/>
            <a:ext cx="14582891" cy="830997"/>
          </a:xfrm>
        </p:spPr>
        <p:txBody>
          <a:bodyPr/>
          <a:lstStyle/>
          <a:p>
            <a:pPr algn="ctr"/>
            <a:r>
              <a:rPr lang="ru-RU" sz="5400" dirty="0"/>
              <a:t>Изменения в аттестации на первую и высшую квалификационные категории</a:t>
            </a:r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25400"/>
            <a:ext cx="3110233" cy="1895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311" y="4625"/>
            <a:ext cx="2408704" cy="19697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6410664"/>
              </p:ext>
            </p:extLst>
          </p:nvPr>
        </p:nvGraphicFramePr>
        <p:xfrm>
          <a:off x="358921" y="2396725"/>
          <a:ext cx="19218129" cy="797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466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1559" y="312142"/>
            <a:ext cx="14582891" cy="830997"/>
          </a:xfrm>
        </p:spPr>
        <p:txBody>
          <a:bodyPr/>
          <a:lstStyle/>
          <a:p>
            <a:pPr algn="ctr"/>
            <a:r>
              <a:rPr lang="ru-RU" sz="5400" dirty="0"/>
              <a:t>Изменения в аттестации на первую и высшую квалификационные категории</a:t>
            </a:r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25400"/>
            <a:ext cx="3110233" cy="1895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311" y="4625"/>
            <a:ext cx="2408704" cy="19697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4973301"/>
              </p:ext>
            </p:extLst>
          </p:nvPr>
        </p:nvGraphicFramePr>
        <p:xfrm>
          <a:off x="358921" y="2396725"/>
          <a:ext cx="19218129" cy="797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599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1559" y="312142"/>
            <a:ext cx="14582891" cy="830997"/>
          </a:xfrm>
        </p:spPr>
        <p:txBody>
          <a:bodyPr/>
          <a:lstStyle/>
          <a:p>
            <a:pPr algn="ctr"/>
            <a:r>
              <a:rPr lang="ru-RU" sz="5400" dirty="0"/>
              <a:t>Изменения в аттестации на первую и высшую квалификационные категории</a:t>
            </a:r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25400"/>
            <a:ext cx="3110233" cy="1895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311" y="4625"/>
            <a:ext cx="2408704" cy="19697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63815029"/>
              </p:ext>
            </p:extLst>
          </p:nvPr>
        </p:nvGraphicFramePr>
        <p:xfrm>
          <a:off x="358921" y="2396725"/>
          <a:ext cx="19218129" cy="797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088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1559" y="312142"/>
            <a:ext cx="14582891" cy="830997"/>
          </a:xfrm>
        </p:spPr>
        <p:txBody>
          <a:bodyPr/>
          <a:lstStyle/>
          <a:p>
            <a:pPr algn="ctr"/>
            <a:r>
              <a:rPr lang="ru-RU" sz="5400" dirty="0"/>
              <a:t>Изменения в аттестации на первую и высшую квалификационные категории</a:t>
            </a:r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25400"/>
            <a:ext cx="3110233" cy="1895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311" y="4625"/>
            <a:ext cx="2408704" cy="19697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43089522"/>
              </p:ext>
            </p:extLst>
          </p:nvPr>
        </p:nvGraphicFramePr>
        <p:xfrm>
          <a:off x="358921" y="2396725"/>
          <a:ext cx="19218129" cy="797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661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1559" y="312142"/>
            <a:ext cx="14582891" cy="830997"/>
          </a:xfrm>
        </p:spPr>
        <p:txBody>
          <a:bodyPr/>
          <a:lstStyle/>
          <a:p>
            <a:pPr algn="ctr"/>
            <a:r>
              <a:rPr lang="ru-RU" sz="5400" dirty="0"/>
              <a:t>Изменения в аттестации на первую и высшую квалификационные категории</a:t>
            </a:r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25400"/>
            <a:ext cx="3110233" cy="1895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311" y="4625"/>
            <a:ext cx="2408704" cy="19697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81783115"/>
              </p:ext>
            </p:extLst>
          </p:nvPr>
        </p:nvGraphicFramePr>
        <p:xfrm>
          <a:off x="358921" y="2396725"/>
          <a:ext cx="19218129" cy="797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051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7450" y="20637"/>
            <a:ext cx="13563600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5200" spc="-5" dirty="0"/>
              <a:t>Изменения в аттестации на первую и высшую квалификационные категории</a:t>
            </a:r>
            <a:endParaRPr sz="5200" spc="-5" dirty="0"/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450" y="20637"/>
            <a:ext cx="2819400" cy="1447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104" y="25400"/>
            <a:ext cx="2224657" cy="18192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0801" y="1860550"/>
            <a:ext cx="19500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0801" y="1779509"/>
            <a:ext cx="18410448" cy="8309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Внесены существенные дополнения в пункт 31 Приказа Министерства просвещения РФ от 24 марта 2023 г. № 196: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(3 абзац). Проведение аттестации педагогических работников в целях установления первой или высшей квалификационной категории по соответствующей должности осуществляется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всестороннего анализа их профессиональной деятельности, проведенного специалистами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(за исключением случаев, указанных в абзацах четвертом и пятом настоящего пункта).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(4 абзац). Проведение аттестации педагогических работников, имеющих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являющихся призерами конкурсов профессионального мастерства педагогических работников, в целях установления первой или высшей квалификационной категории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на основе сведений, подтверждающих наличие у педагогических работников наград, званий, знаков отличия, сведений о награждениях за участие в профессиональных конкурсах.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(5 абзац). При аттестации педагогических работников, участвующих в реализации программ спортивной подготовки, учитываются государственные награды, почетные звания, ведомственные знаки отличия, полученные за достижения в спортивной подготовке лиц, ее проходящих, а также результаты конкурсов профессионального мастерства.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4172" y="487061"/>
            <a:ext cx="1485900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4400" spc="-5" dirty="0"/>
              <a:t>Аттестация педагогических работников в целях установления квалификационной категории «педагог-методист» или «педагог-наставник</a:t>
            </a:r>
            <a:r>
              <a:rPr lang="ru-RU" sz="4400" spc="-5" dirty="0" smtClean="0"/>
              <a:t>»</a:t>
            </a:r>
            <a:endParaRPr sz="4400" spc="-5" dirty="0"/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772" y="75500"/>
            <a:ext cx="2819400" cy="1447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104" y="25400"/>
            <a:ext cx="2224657" cy="181927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124582"/>
              </p:ext>
            </p:extLst>
          </p:nvPr>
        </p:nvGraphicFramePr>
        <p:xfrm>
          <a:off x="679450" y="1844676"/>
          <a:ext cx="18897600" cy="8940694"/>
        </p:xfrm>
        <a:graphic>
          <a:graphicData uri="http://schemas.openxmlformats.org/drawingml/2006/table">
            <a:tbl>
              <a:tblPr firstRow="1" firstCol="1" bandRow="1"/>
              <a:tblGrid>
                <a:gridCol w="5722868"/>
                <a:gridCol w="13174732"/>
              </a:tblGrid>
              <a:tr h="457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первая и высшая </a:t>
                      </a: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категории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9" marR="56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«учитель-методист» и «</a:t>
                      </a: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учитель-наставник»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9" marR="56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Аттестация проводится по желанию педагогических работников.</a:t>
                      </a:r>
                    </a:p>
                  </a:txBody>
                  <a:tcPr marL="56049" marR="56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049" marR="56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указанной аттестации допускаются педагогические работники, </a:t>
                      </a:r>
                      <a:r>
                        <a:rPr lang="ru-RU" sz="2400" b="0" i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имеющие высшую квалификационную категорию.</a:t>
                      </a:r>
                      <a:endParaRPr lang="ru-RU" sz="24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9" marR="56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и работа аттестационной комиссии </a:t>
                      </a:r>
                    </a:p>
                  </a:txBody>
                  <a:tcPr marL="56049" marR="56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0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 подачи заявления</a:t>
                      </a:r>
                    </a:p>
                  </a:txBody>
                  <a:tcPr marL="56049" marR="56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6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049" marR="56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заявлении в аттестационную комиссию педагогические работники сообщают сведения об </a:t>
                      </a:r>
                      <a:r>
                        <a:rPr lang="ru-RU" sz="24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уровне образования </a:t>
                      </a: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(квалификации), </a:t>
                      </a:r>
                      <a:r>
                        <a:rPr lang="ru-RU" sz="24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результатах деятельности</a:t>
                      </a: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связанной с методической работой или наставничеством, об имеющейся </a:t>
                      </a:r>
                      <a:r>
                        <a:rPr lang="ru-RU" sz="24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высшей квалификационной категории</a:t>
                      </a: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а также о </a:t>
                      </a:r>
                      <a:r>
                        <a:rPr lang="ru-RU" sz="24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категории</a:t>
                      </a: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 которой они желают пройти аттестацию.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заявлению в аттестационную комиссию прилагается </a:t>
                      </a:r>
                      <a:r>
                        <a:rPr lang="ru-RU" sz="24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ходатайство работодателя </a:t>
                      </a: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аттестационную комиссию, характеризующее деятельность педагогического работника, направленную на совершенствование методической работы или наставничества непосредственно в образовательной </a:t>
                      </a:r>
                      <a:r>
                        <a:rPr lang="ru-RU" sz="2400" b="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организации.</a:t>
                      </a:r>
                      <a:endParaRPr lang="ru-RU" sz="24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Ходатайство</a:t>
                      </a: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работодателя </a:t>
                      </a:r>
                      <a:r>
                        <a:rPr lang="ru-RU" sz="24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формируется на основе решения педагогического совета </a:t>
                      </a:r>
                      <a:r>
                        <a:rPr lang="ru-RU" sz="2400" b="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образовательной организации (иного коллегиального органа управления образовательной организации), на котором рассматривалась деятельность педагогического работника, осуществляющего методическую работу или наставничество, </a:t>
                      </a:r>
                      <a:r>
                        <a:rPr lang="ru-RU" sz="24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согласованного с выборным органом соответствующей первичной профсоюзной организации, а в отсутствие такового - с иным представительным органом (представителем) работников организации.</a:t>
                      </a:r>
                      <a:endParaRPr lang="ru-RU" sz="24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49" marR="56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6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рассмотрения аттестационными комиссиями заявлений и продолжительность аттестации</a:t>
                      </a:r>
                    </a:p>
                  </a:txBody>
                  <a:tcPr marL="56049" marR="56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66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аттестационной комиссии, порядок и условия принятия решения, вступление решения в силу</a:t>
                      </a:r>
                    </a:p>
                  </a:txBody>
                  <a:tcPr marL="56049" marR="56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4172" y="487061"/>
            <a:ext cx="1485900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4400" spc="-5" dirty="0"/>
              <a:t>Аттестация педагогических работников в целях установления квалификационной категории «педагог-методист» или «педагог-наставник</a:t>
            </a:r>
            <a:r>
              <a:rPr lang="ru-RU" sz="4400" spc="-5" dirty="0" smtClean="0"/>
              <a:t>»</a:t>
            </a:r>
            <a:endParaRPr sz="4400" spc="-5" dirty="0"/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772" y="-107380"/>
            <a:ext cx="2819400" cy="1447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104" y="25400"/>
            <a:ext cx="2224657" cy="181927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23940"/>
              </p:ext>
            </p:extLst>
          </p:nvPr>
        </p:nvGraphicFramePr>
        <p:xfrm>
          <a:off x="334772" y="1934861"/>
          <a:ext cx="19394677" cy="8215614"/>
        </p:xfrm>
        <a:graphic>
          <a:graphicData uri="http://schemas.openxmlformats.org/drawingml/2006/table">
            <a:tbl>
              <a:tblPr firstRow="1" firstCol="1" bandRow="1"/>
              <a:tblGrid>
                <a:gridCol w="9696302"/>
                <a:gridCol w="9698375"/>
              </a:tblGrid>
              <a:tr h="396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«учитель-методист» </a:t>
                      </a:r>
                      <a:endParaRPr lang="ru-RU" sz="2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21" marR="49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«учитель-наставник»</a:t>
                      </a:r>
                      <a:endParaRPr lang="ru-RU" sz="2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21" marR="49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9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Квалификационная категория «педагог-методист» устанавливается педагогическим работникам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следующих показателей деятельности, </a:t>
                      </a:r>
                      <a:r>
                        <a:rPr lang="ru-RU" sz="24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2400" u="sng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входящей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должностные обязанности по занимаемой в организации должности: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руководства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руководства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образовательной организации;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методической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поддержки педагогических работников образовательной организации при подготовке к участию в профессиональных конкурсах;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участия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передачи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опыта по применению в образовательной организации авторских учебных и (или) учебно-методических разработок.</a:t>
                      </a:r>
                    </a:p>
                  </a:txBody>
                  <a:tcPr marL="49821" marR="49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Квалификационная категория «педагог-наставник» устанавливается педагогическим работникам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следующих показателей деятельности, </a:t>
                      </a:r>
                      <a:r>
                        <a:rPr lang="ru-RU" sz="24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входящей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должностные обязанности по занимаемой в организации должности: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руководства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наставничества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отношении педагогических работников образовательной организации, активного сопровождения их профессионального развития в образовательной организации;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содействия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распространения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авторских подходов и методических разработок в области наставнической деятельности в образовательной организации.</a:t>
                      </a:r>
                    </a:p>
                  </a:txBody>
                  <a:tcPr marL="49821" marR="49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7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74650" y="2437874"/>
            <a:ext cx="8818125" cy="727927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98064" y="877824"/>
            <a:ext cx="1510258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8000" spc="-5" dirty="0"/>
              <a:t>Новый порядок аттестации педагогических работников</a:t>
            </a:r>
            <a:endParaRPr sz="8000" spc="-5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05205" y="3521075"/>
            <a:ext cx="7294245" cy="4897053"/>
          </a:xfrm>
        </p:spPr>
        <p:txBody>
          <a:bodyPr/>
          <a:lstStyle/>
          <a:p>
            <a:pPr algn="ctr"/>
            <a:r>
              <a:rPr lang="ru-RU" sz="4000" dirty="0"/>
              <a:t>Приказ Министерства образования и науки РФ от 7 апреля 2014 г. № 276 "Об утверждении Порядка проведения аттестации педагогических работников организаций, осуществляющих образовательную деятельность"</a:t>
            </a:r>
          </a:p>
          <a:p>
            <a:pPr algn="ctr"/>
            <a:r>
              <a:rPr lang="ru-RU" sz="4000" dirty="0"/>
              <a:t>28 мая 2014</a:t>
            </a: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6330125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326" y="30162"/>
            <a:ext cx="2669708" cy="1627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83" y="30162"/>
            <a:ext cx="2435570" cy="19917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2537" y="2301875"/>
            <a:ext cx="9906120" cy="73078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585450" y="3521075"/>
            <a:ext cx="86867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Приказ Министерства просвещения РФ от 24 марта 2023 г. № 196 "Об утверждении Порядка проведения аттестации педагогических работников организаций, осуществляющих образовательную деятельность"</a:t>
            </a:r>
          </a:p>
          <a:p>
            <a:pPr algn="ctr"/>
            <a:r>
              <a:rPr lang="ru-RU" sz="4000" dirty="0"/>
              <a:t>2 июня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1559" y="312142"/>
            <a:ext cx="14582891" cy="923330"/>
          </a:xfrm>
        </p:spPr>
        <p:txBody>
          <a:bodyPr/>
          <a:lstStyle/>
          <a:p>
            <a:pPr algn="ctr"/>
            <a:r>
              <a:rPr lang="ru-RU" sz="6000" dirty="0" smtClean="0"/>
              <a:t>Изменения в общих положениях Порядка проведения аттестации</a:t>
            </a:r>
            <a:endParaRPr lang="ru-RU" sz="6000" dirty="0"/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25400"/>
            <a:ext cx="3110233" cy="1895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311" y="4625"/>
            <a:ext cx="2408704" cy="19697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19760499"/>
              </p:ext>
            </p:extLst>
          </p:nvPr>
        </p:nvGraphicFramePr>
        <p:xfrm>
          <a:off x="358921" y="2396725"/>
          <a:ext cx="19218129" cy="797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1559" y="312142"/>
            <a:ext cx="14582891" cy="923330"/>
          </a:xfrm>
        </p:spPr>
        <p:txBody>
          <a:bodyPr/>
          <a:lstStyle/>
          <a:p>
            <a:pPr algn="ctr"/>
            <a:r>
              <a:rPr lang="ru-RU" sz="6000" dirty="0" smtClean="0"/>
              <a:t>Изменения в общих положениях Порядка проведения аттестации</a:t>
            </a:r>
            <a:endParaRPr lang="ru-RU" sz="6000" dirty="0"/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25400"/>
            <a:ext cx="3110233" cy="1895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311" y="4625"/>
            <a:ext cx="2408704" cy="19697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34184893"/>
              </p:ext>
            </p:extLst>
          </p:nvPr>
        </p:nvGraphicFramePr>
        <p:xfrm>
          <a:off x="358921" y="2396725"/>
          <a:ext cx="19218129" cy="797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221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1559" y="312142"/>
            <a:ext cx="14582891" cy="1661993"/>
          </a:xfrm>
        </p:spPr>
        <p:txBody>
          <a:bodyPr/>
          <a:lstStyle/>
          <a:p>
            <a:pPr algn="ctr"/>
            <a:r>
              <a:rPr lang="ru-RU" sz="5400" dirty="0"/>
              <a:t>Изменения в аттестации педагогов на подтверждение соответствия занимаемой должности</a:t>
            </a:r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25400"/>
            <a:ext cx="3110233" cy="1895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311" y="4625"/>
            <a:ext cx="2408704" cy="19697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36990319"/>
              </p:ext>
            </p:extLst>
          </p:nvPr>
        </p:nvGraphicFramePr>
        <p:xfrm>
          <a:off x="358921" y="2396725"/>
          <a:ext cx="19218129" cy="797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598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1559" y="312142"/>
            <a:ext cx="14582891" cy="1661993"/>
          </a:xfrm>
        </p:spPr>
        <p:txBody>
          <a:bodyPr/>
          <a:lstStyle/>
          <a:p>
            <a:pPr algn="ctr"/>
            <a:r>
              <a:rPr lang="ru-RU" sz="5400" dirty="0"/>
              <a:t>Изменения в аттестации педагогов на подтверждение соответствия занимаемой должности</a:t>
            </a:r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25400"/>
            <a:ext cx="3110233" cy="1895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311" y="4625"/>
            <a:ext cx="2408704" cy="19697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30353295"/>
              </p:ext>
            </p:extLst>
          </p:nvPr>
        </p:nvGraphicFramePr>
        <p:xfrm>
          <a:off x="358921" y="2396725"/>
          <a:ext cx="19218129" cy="797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403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1559" y="312142"/>
            <a:ext cx="14582891" cy="1661993"/>
          </a:xfrm>
        </p:spPr>
        <p:txBody>
          <a:bodyPr/>
          <a:lstStyle/>
          <a:p>
            <a:pPr algn="ctr"/>
            <a:r>
              <a:rPr lang="ru-RU" sz="5400" dirty="0"/>
              <a:t>Изменения в аттестации педагогов на подтверждение соответствия занимаемой должности</a:t>
            </a:r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25400"/>
            <a:ext cx="3110233" cy="1895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311" y="4625"/>
            <a:ext cx="2408704" cy="19697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32799612"/>
              </p:ext>
            </p:extLst>
          </p:nvPr>
        </p:nvGraphicFramePr>
        <p:xfrm>
          <a:off x="358921" y="2396725"/>
          <a:ext cx="19218129" cy="797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26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1559" y="312142"/>
            <a:ext cx="14582891" cy="830997"/>
          </a:xfrm>
        </p:spPr>
        <p:txBody>
          <a:bodyPr/>
          <a:lstStyle/>
          <a:p>
            <a:pPr algn="ctr"/>
            <a:r>
              <a:rPr lang="ru-RU" sz="5400" dirty="0"/>
              <a:t>Изменения в аттестации на первую и высшую квалификационные категории</a:t>
            </a:r>
          </a:p>
        </p:txBody>
      </p:sp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25400"/>
            <a:ext cx="3110233" cy="1895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311" y="4625"/>
            <a:ext cx="2408704" cy="196978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40504246"/>
              </p:ext>
            </p:extLst>
          </p:nvPr>
        </p:nvGraphicFramePr>
        <p:xfrm>
          <a:off x="358921" y="2396725"/>
          <a:ext cx="19218129" cy="797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2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74650" y="2437874"/>
            <a:ext cx="8818125" cy="727927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98064" y="877824"/>
            <a:ext cx="1510258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8000" spc="-5" dirty="0"/>
              <a:t>Новый порядок аттестации педагогических работников</a:t>
            </a:r>
            <a:endParaRPr sz="8000" spc="-5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05205" y="3140075"/>
            <a:ext cx="7294245" cy="5797868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(МИНПРОСВЕЩЕНИЯ РОССИИ)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подготовки,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развития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социального обеспечения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Каретный Ряд, д. 2, Москва, 127006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(495) 587-01-10, доб. 3500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d08@edu.gov.ru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_14.06.2023__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_08-1202_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6330125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326" y="30162"/>
            <a:ext cx="2669708" cy="1627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83" y="30162"/>
            <a:ext cx="2435570" cy="19917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2537" y="2301875"/>
            <a:ext cx="9906120" cy="73078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585450" y="3521075"/>
            <a:ext cx="86867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№ 196 не устанавливаются сроки действия </a:t>
            </a:r>
          </a:p>
          <a:p>
            <a:pPr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 категорий педагогических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3127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2055</Words>
  <Application>Microsoft Office PowerPoint</Application>
  <PresentationFormat>Произвольный</PresentationFormat>
  <Paragraphs>119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Druk Cyr</vt:lpstr>
      <vt:lpstr>Calibri</vt:lpstr>
      <vt:lpstr>Times New Roman</vt:lpstr>
      <vt:lpstr>Office Theme</vt:lpstr>
      <vt:lpstr>Аттестация педагога как фактор устойчивого профессионального роста: изменения в условиях и порядке  аттестации педагогических работников</vt:lpstr>
      <vt:lpstr>Новый порядок аттестации педагогических работников</vt:lpstr>
      <vt:lpstr>Изменения в общих положениях Порядка проведения аттестации</vt:lpstr>
      <vt:lpstr>Изменения в общих положениях Порядка проведения аттестации</vt:lpstr>
      <vt:lpstr>Изменения в аттестации педагогов на подтверждение соответствия занимаемой должности</vt:lpstr>
      <vt:lpstr>Изменения в аттестации педагогов на подтверждение соответствия занимаемой должности</vt:lpstr>
      <vt:lpstr>Изменения в аттестации педагогов на подтверждение соответствия занимаемой должности</vt:lpstr>
      <vt:lpstr>Изменения в аттестации на первую и высшую квалификационные категории</vt:lpstr>
      <vt:lpstr>Новый порядок аттестации педагогических работников</vt:lpstr>
      <vt:lpstr>Изменения в аттестации на первую и высшую квалификационные категории</vt:lpstr>
      <vt:lpstr>Изменения в аттестации на первую и высшую квалификационные категории</vt:lpstr>
      <vt:lpstr>Изменения в аттестации на первую и высшую квалификационные категории</vt:lpstr>
      <vt:lpstr>Изменения в аттестации на первую и высшую квалификационные категории</vt:lpstr>
      <vt:lpstr>Изменения в аттестации на первую и высшую квалификационные категории</vt:lpstr>
      <vt:lpstr>Изменения в аттестации на первую и высшую квалификационные категории</vt:lpstr>
      <vt:lpstr>Аттестация педагогических работников в целях установления квалификационной категории «педагог-методист» или «педагог-наставник»</vt:lpstr>
      <vt:lpstr>Аттестация педагогических работников в целях установления квалификационной категории «педагог-методист» или «педагог-наставник»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пользователь</dc:creator>
  <cp:lastModifiedBy>Расула</cp:lastModifiedBy>
  <cp:revision>79</cp:revision>
  <dcterms:created xsi:type="dcterms:W3CDTF">2023-01-13T17:17:00Z</dcterms:created>
  <dcterms:modified xsi:type="dcterms:W3CDTF">2023-08-22T09:22:56Z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2023-01-13T07:00:00Z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2023-01-13T07:00:00Z</vt:filetime>
  </property>
  <property fmtid="{D5CDD505-2E9C-101B-9397-08002B2CF9AE}" pid="5" name="ICV">
    <vt:lpwstr>F3F2CD0D68604C1289A3637737C88F6D</vt:lpwstr>
  </property>
  <property fmtid="{D5CDD505-2E9C-101B-9397-08002B2CF9AE}" pid="6" name="KSOProductBuildVer">
    <vt:lpwstr>1049-11.2.0.11537</vt:lpwstr>
  </property>
</Properties>
</file>